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4" r:id="rId2"/>
    <p:sldMasterId id="2147483889" r:id="rId3"/>
  </p:sldMasterIdLst>
  <p:notesMasterIdLst>
    <p:notesMasterId r:id="rId16"/>
  </p:notesMasterIdLst>
  <p:sldIdLst>
    <p:sldId id="304" r:id="rId4"/>
    <p:sldId id="288" r:id="rId5"/>
    <p:sldId id="290" r:id="rId6"/>
    <p:sldId id="257" r:id="rId7"/>
    <p:sldId id="294" r:id="rId8"/>
    <p:sldId id="303" r:id="rId9"/>
    <p:sldId id="293" r:id="rId10"/>
    <p:sldId id="297" r:id="rId11"/>
    <p:sldId id="298" r:id="rId12"/>
    <p:sldId id="305" r:id="rId13"/>
    <p:sldId id="291" r:id="rId14"/>
    <p:sldId id="292" r:id="rId1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4660"/>
  </p:normalViewPr>
  <p:slideViewPr>
    <p:cSldViewPr snapToGrid="0">
      <p:cViewPr varScale="1">
        <p:scale>
          <a:sx n="75" d="100"/>
          <a:sy n="75" d="100"/>
        </p:scale>
        <p:origin x="2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64B9E6D-07B5-4D23-97B5-12427CF91349}" type="datetimeFigureOut">
              <a:rPr lang="en-US" smtClean="0"/>
              <a:t>3/5/2020</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F2D2B6F-07D1-46B2-8CB1-F18C61523605}" type="slidenum">
              <a:rPr lang="en-US" smtClean="0"/>
              <a:t>‹#›</a:t>
            </a:fld>
            <a:endParaRPr lang="en-US" dirty="0"/>
          </a:p>
        </p:txBody>
      </p:sp>
    </p:spTree>
    <p:extLst>
      <p:ext uri="{BB962C8B-B14F-4D97-AF65-F5344CB8AC3E}">
        <p14:creationId xmlns:p14="http://schemas.microsoft.com/office/powerpoint/2010/main" val="106670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e86b04508_0_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e86b045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4CDC8B-AE35-4772-850B-7A8F5508E1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77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331459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34825676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igh recommended business possibility country">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7109185"/>
            <a:ext cx="6858000" cy="2034821"/>
          </a:xfrm>
        </p:spPr>
        <p:txBody>
          <a:bodyPr vert="horz"/>
          <a:lstStyle>
            <a:lvl1pPr>
              <a:defRPr>
                <a:solidFill>
                  <a:schemeClr val="bg2"/>
                </a:solidFill>
              </a:defRPr>
            </a:lvl1pPr>
          </a:lstStyle>
          <a:p>
            <a:endParaRPr lang="en-US" dirty="0"/>
          </a:p>
        </p:txBody>
      </p:sp>
      <p:sp>
        <p:nvSpPr>
          <p:cNvPr id="10" name="Shape 157"/>
          <p:cNvSpPr>
            <a:spLocks noGrp="1"/>
          </p:cNvSpPr>
          <p:nvPr>
            <p:ph type="title"/>
          </p:nvPr>
        </p:nvSpPr>
        <p:spPr>
          <a:xfrm>
            <a:off x="360713" y="4072923"/>
            <a:ext cx="5857875" cy="2335639"/>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158"/>
          <p:cNvSpPr>
            <a:spLocks noGrp="1"/>
          </p:cNvSpPr>
          <p:nvPr>
            <p:ph type="body" sz="quarter" idx="1"/>
          </p:nvPr>
        </p:nvSpPr>
        <p:spPr>
          <a:xfrm>
            <a:off x="360713" y="609623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8" name="Group 17"/>
          <p:cNvGrpSpPr/>
          <p:nvPr userDrawn="1"/>
        </p:nvGrpSpPr>
        <p:grpSpPr>
          <a:xfrm>
            <a:off x="416047" y="6408009"/>
            <a:ext cx="320552" cy="136289"/>
            <a:chOff x="2330376" y="2927097"/>
            <a:chExt cx="240835" cy="76663"/>
          </a:xfrm>
        </p:grpSpPr>
        <p:sp>
          <p:nvSpPr>
            <p:cNvPr id="2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2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2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23"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4"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992343634"/>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opular social media user by gender &amp; country">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2294469"/>
            <a:ext cx="6858000" cy="6107289"/>
          </a:xfrm>
        </p:spPr>
        <p:txBody>
          <a:bodyPr vert="horz"/>
          <a:lstStyle>
            <a:lvl1pPr>
              <a:defRPr>
                <a:solidFill>
                  <a:srgbClr val="B5BABE"/>
                </a:solidFill>
              </a:defRPr>
            </a:lvl1pPr>
          </a:lstStyle>
          <a:p>
            <a:endParaRPr lang="en-US" dirty="0"/>
          </a:p>
        </p:txBody>
      </p:sp>
      <p:sp>
        <p:nvSpPr>
          <p:cNvPr id="15" name="Shape 432"/>
          <p:cNvSpPr>
            <a:spLocks noGrp="1"/>
          </p:cNvSpPr>
          <p:nvPr>
            <p:ph type="title"/>
          </p:nvPr>
        </p:nvSpPr>
        <p:spPr>
          <a:xfrm>
            <a:off x="500064" y="79844"/>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6" name="Shape 433"/>
          <p:cNvSpPr>
            <a:spLocks noGrp="1"/>
          </p:cNvSpPr>
          <p:nvPr>
            <p:ph type="body" sz="quarter" idx="1"/>
          </p:nvPr>
        </p:nvSpPr>
        <p:spPr>
          <a:xfrm>
            <a:off x="500064" y="1653637"/>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43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282070" y="193603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02252540"/>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est teambuilding place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8"/>
            <a:ext cx="6858000" cy="4803423"/>
          </a:xfrm>
        </p:spPr>
        <p:txBody>
          <a:bodyPr vert="horz"/>
          <a:lstStyle>
            <a:lvl1pPr>
              <a:defRPr>
                <a:solidFill>
                  <a:srgbClr val="B5BABE"/>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6188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582557483"/>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ur Global Partnership">
    <p:spTree>
      <p:nvGrpSpPr>
        <p:cNvPr id="1" name=""/>
        <p:cNvGrpSpPr/>
        <p:nvPr/>
      </p:nvGrpSpPr>
      <p:grpSpPr>
        <a:xfrm>
          <a:off x="0" y="0"/>
          <a:ext cx="0" cy="0"/>
          <a:chOff x="0" y="0"/>
          <a:chExt cx="0" cy="0"/>
        </a:xfrm>
      </p:grpSpPr>
      <p:sp>
        <p:nvSpPr>
          <p:cNvPr id="27" name="Picture Placeholder 22"/>
          <p:cNvSpPr>
            <a:spLocks noGrp="1"/>
          </p:cNvSpPr>
          <p:nvPr>
            <p:ph type="pic" sz="quarter" idx="14" hasCustomPrompt="1"/>
          </p:nvPr>
        </p:nvSpPr>
        <p:spPr>
          <a:xfrm>
            <a:off x="576385" y="3731483"/>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28" name="Picture Placeholder 22"/>
          <p:cNvSpPr>
            <a:spLocks noGrp="1"/>
          </p:cNvSpPr>
          <p:nvPr>
            <p:ph type="pic" sz="quarter" idx="15" hasCustomPrompt="1"/>
          </p:nvPr>
        </p:nvSpPr>
        <p:spPr>
          <a:xfrm>
            <a:off x="1676799" y="2774427"/>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29" name="Picture Placeholder 22"/>
          <p:cNvSpPr>
            <a:spLocks noGrp="1"/>
          </p:cNvSpPr>
          <p:nvPr>
            <p:ph type="pic" sz="quarter" idx="16" hasCustomPrompt="1"/>
          </p:nvPr>
        </p:nvSpPr>
        <p:spPr>
          <a:xfrm>
            <a:off x="2836202" y="2468943"/>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30" name="Picture Placeholder 22"/>
          <p:cNvSpPr>
            <a:spLocks noGrp="1"/>
          </p:cNvSpPr>
          <p:nvPr>
            <p:ph type="pic" sz="quarter" idx="17" hasCustomPrompt="1"/>
          </p:nvPr>
        </p:nvSpPr>
        <p:spPr>
          <a:xfrm>
            <a:off x="3990843" y="2669279"/>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31" name="Picture Placeholder 22"/>
          <p:cNvSpPr>
            <a:spLocks noGrp="1"/>
          </p:cNvSpPr>
          <p:nvPr>
            <p:ph type="pic" sz="quarter" idx="18" hasCustomPrompt="1"/>
          </p:nvPr>
        </p:nvSpPr>
        <p:spPr>
          <a:xfrm>
            <a:off x="4640557" y="6279360"/>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32" name="Picture Placeholder 22"/>
          <p:cNvSpPr>
            <a:spLocks noGrp="1"/>
          </p:cNvSpPr>
          <p:nvPr>
            <p:ph type="pic" sz="quarter" idx="19" hasCustomPrompt="1"/>
          </p:nvPr>
        </p:nvSpPr>
        <p:spPr>
          <a:xfrm>
            <a:off x="3359528" y="5021491"/>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33" name="Picture Placeholder 22"/>
          <p:cNvSpPr>
            <a:spLocks noGrp="1"/>
          </p:cNvSpPr>
          <p:nvPr>
            <p:ph type="pic" sz="quarter" idx="20" hasCustomPrompt="1"/>
          </p:nvPr>
        </p:nvSpPr>
        <p:spPr>
          <a:xfrm>
            <a:off x="2225548" y="5189215"/>
            <a:ext cx="406189" cy="723380"/>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11"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7"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8"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2" name="Group 41"/>
          <p:cNvGrpSpPr/>
          <p:nvPr userDrawn="1"/>
        </p:nvGrpSpPr>
        <p:grpSpPr>
          <a:xfrm>
            <a:off x="409930" y="1559417"/>
            <a:ext cx="320552" cy="136289"/>
            <a:chOff x="2330376" y="2927097"/>
            <a:chExt cx="240835" cy="76663"/>
          </a:xfrm>
        </p:grpSpPr>
        <p:sp>
          <p:nvSpPr>
            <p:cNvPr id="4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421380952"/>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ur Global Reach">
    <p:spTree>
      <p:nvGrpSpPr>
        <p:cNvPr id="1" name=""/>
        <p:cNvGrpSpPr/>
        <p:nvPr/>
      </p:nvGrpSpPr>
      <p:grpSpPr>
        <a:xfrm>
          <a:off x="0" y="0"/>
          <a:ext cx="0" cy="0"/>
          <a:chOff x="0" y="0"/>
          <a:chExt cx="0" cy="0"/>
        </a:xfrm>
      </p:grpSpPr>
      <p:sp>
        <p:nvSpPr>
          <p:cNvPr id="9"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0"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6"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7"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8"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9"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0"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1"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3" name="Group 32"/>
          <p:cNvGrpSpPr/>
          <p:nvPr userDrawn="1"/>
        </p:nvGrpSpPr>
        <p:grpSpPr>
          <a:xfrm>
            <a:off x="404999" y="1554116"/>
            <a:ext cx="320552" cy="136289"/>
            <a:chOff x="2330376" y="2927097"/>
            <a:chExt cx="240835" cy="76663"/>
          </a:xfrm>
        </p:grpSpPr>
        <p:sp>
          <p:nvSpPr>
            <p:cNvPr id="34"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5"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6"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7"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8"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933233925"/>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mericas top state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1459091"/>
            <a:ext cx="6858000" cy="6942666"/>
          </a:xfr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1"/>
            <a:ext cx="5857875" cy="1912304"/>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5907"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7967742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United states internet speed">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568" y="2"/>
            <a:ext cx="2084785" cy="8401756"/>
          </a:xfr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1"/>
            <a:ext cx="5857875" cy="1912304"/>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98819" y="2169950"/>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95430988"/>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United states social media network">
    <p:spTree>
      <p:nvGrpSpPr>
        <p:cNvPr id="1" name=""/>
        <p:cNvGrpSpPr/>
        <p:nvPr/>
      </p:nvGrpSpPr>
      <p:grpSpPr>
        <a:xfrm>
          <a:off x="0" y="0"/>
          <a:ext cx="0" cy="0"/>
          <a:chOff x="0" y="0"/>
          <a:chExt cx="0" cy="0"/>
        </a:xfrm>
      </p:grpSpPr>
      <p:sp>
        <p:nvSpPr>
          <p:cNvPr id="43" name="Picture Placeholder 42"/>
          <p:cNvSpPr>
            <a:spLocks noGrp="1"/>
          </p:cNvSpPr>
          <p:nvPr>
            <p:ph type="pic" sz="quarter" idx="10"/>
          </p:nvPr>
        </p:nvSpPr>
        <p:spPr>
          <a:xfrm>
            <a:off x="0" y="4"/>
            <a:ext cx="6858000" cy="2243668"/>
          </a:xfrm>
        </p:spPr>
        <p:txBody>
          <a:bodyPr vert="horz"/>
          <a:lstStyle>
            <a:lvl1pPr>
              <a:defRPr>
                <a:solidFill>
                  <a:srgbClr val="B5BABE"/>
                </a:solidFill>
              </a:defRPr>
            </a:lvl1pPr>
          </a:lstStyle>
          <a:p>
            <a:endParaRPr lang="en-US" dirty="0"/>
          </a:p>
        </p:txBody>
      </p:sp>
      <p:sp>
        <p:nvSpPr>
          <p:cNvPr id="31" name="Shape 432"/>
          <p:cNvSpPr>
            <a:spLocks noGrp="1"/>
          </p:cNvSpPr>
          <p:nvPr>
            <p:ph type="title"/>
          </p:nvPr>
        </p:nvSpPr>
        <p:spPr>
          <a:xfrm>
            <a:off x="500064" y="79844"/>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2" name="Shape 433"/>
          <p:cNvSpPr>
            <a:spLocks noGrp="1"/>
          </p:cNvSpPr>
          <p:nvPr>
            <p:ph type="body" sz="quarter" idx="1"/>
          </p:nvPr>
        </p:nvSpPr>
        <p:spPr>
          <a:xfrm>
            <a:off x="500064" y="1653637"/>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3" name="Shape 43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3282070" y="1956006"/>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24861820"/>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ustralia then &amp; now population">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4007560"/>
            <a:ext cx="6858000" cy="4394201"/>
          </a:xfrm>
        </p:spPr>
        <p:txBody>
          <a:bodyPr vert="horz"/>
          <a:lstStyle>
            <a:lvl1pPr>
              <a:defRPr>
                <a:solidFill>
                  <a:schemeClr val="bg2"/>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44591051"/>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ustralia business possibility analysis by state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3073405"/>
            <a:ext cx="6858000" cy="2963334"/>
          </a:xfrm>
        </p:spPr>
        <p:txBody>
          <a:bodyPr vert="horz"/>
          <a:lstStyle>
            <a:lvl1pPr>
              <a:defRPr>
                <a:solidFill>
                  <a:srgbClr val="B5BABE"/>
                </a:solidFill>
              </a:defRPr>
            </a:lvl1pPr>
          </a:lstStyle>
          <a:p>
            <a:endParaRPr lang="en-US" dirty="0"/>
          </a:p>
        </p:txBody>
      </p:sp>
      <p:sp>
        <p:nvSpPr>
          <p:cNvPr id="10"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5547" y="563050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3824894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29559456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sia map analysi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 y="-16929"/>
            <a:ext cx="3434954" cy="8418689"/>
          </a:xfrm>
        </p:spPr>
        <p:txBody>
          <a:bodyPr vert="horz"/>
          <a:lstStyle>
            <a:lvl1pPr>
              <a:defRPr>
                <a:solidFill>
                  <a:srgbClr val="B5BABE"/>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4999" y="1563850"/>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92778174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Russia Map analysi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4"/>
            <a:ext cx="6856811" cy="1851377"/>
          </a:xfrm>
        </p:spPr>
        <p:txBody>
          <a:bodyPr vert="horz"/>
          <a:lstStyle>
            <a:lvl1pPr>
              <a:defRPr>
                <a:solidFill>
                  <a:schemeClr val="bg2"/>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4999" y="154968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190014467"/>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argest african population">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76240" y="-39507"/>
            <a:ext cx="1341835" cy="2173111"/>
          </a:xfrm>
        </p:spPr>
        <p:txBody>
          <a:bodyPr vert="horz"/>
          <a:lstStyle>
            <a:lvl1pPr>
              <a:defRPr>
                <a:solidFill>
                  <a:srgbClr val="B5BABE"/>
                </a:solidFill>
              </a:defRPr>
            </a:lvl1pPr>
          </a:lstStyle>
          <a:p>
            <a:endParaRPr lang="en-US" dirty="0"/>
          </a:p>
        </p:txBody>
      </p:sp>
      <p:sp>
        <p:nvSpPr>
          <p:cNvPr id="10" name="Shape 157"/>
          <p:cNvSpPr>
            <a:spLocks noGrp="1"/>
          </p:cNvSpPr>
          <p:nvPr>
            <p:ph type="title"/>
          </p:nvPr>
        </p:nvSpPr>
        <p:spPr>
          <a:xfrm>
            <a:off x="360713" y="2425686"/>
            <a:ext cx="5857875" cy="220123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165" y="477316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67230019"/>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orth america fact figure">
    <p:spTree>
      <p:nvGrpSpPr>
        <p:cNvPr id="1" name=""/>
        <p:cNvGrpSpPr/>
        <p:nvPr/>
      </p:nvGrpSpPr>
      <p:grpSpPr>
        <a:xfrm>
          <a:off x="0" y="0"/>
          <a:ext cx="0" cy="0"/>
          <a:chOff x="0" y="0"/>
          <a:chExt cx="0" cy="0"/>
        </a:xfrm>
      </p:grpSpPr>
      <p:sp>
        <p:nvSpPr>
          <p:cNvPr id="29" name="Picture Placeholder 28"/>
          <p:cNvSpPr>
            <a:spLocks noGrp="1"/>
          </p:cNvSpPr>
          <p:nvPr>
            <p:ph type="pic" sz="quarter" idx="10"/>
          </p:nvPr>
        </p:nvSpPr>
        <p:spPr>
          <a:xfrm>
            <a:off x="6" y="2"/>
            <a:ext cx="3346847" cy="8401756"/>
          </a:xfrm>
        </p:spPr>
        <p:txBody>
          <a:bodyPr vert="horz"/>
          <a:lstStyle>
            <a:lvl1pPr>
              <a:defRPr>
                <a:solidFill>
                  <a:schemeClr val="bg2"/>
                </a:solidFill>
              </a:defRPr>
            </a:lvl1pPr>
          </a:lstStyle>
          <a:p>
            <a:endParaRPr lang="en-US" dirty="0"/>
          </a:p>
        </p:txBody>
      </p:sp>
      <p:sp>
        <p:nvSpPr>
          <p:cNvPr id="12"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0" name="Picture Placeholder 22"/>
          <p:cNvSpPr>
            <a:spLocks noGrp="1"/>
          </p:cNvSpPr>
          <p:nvPr>
            <p:ph type="pic" sz="quarter" idx="16" hasCustomPrompt="1"/>
          </p:nvPr>
        </p:nvSpPr>
        <p:spPr>
          <a:xfrm>
            <a:off x="2552298" y="3738122"/>
            <a:ext cx="1433974" cy="255375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31" name="Picture Placeholder 22"/>
          <p:cNvSpPr>
            <a:spLocks noGrp="1"/>
          </p:cNvSpPr>
          <p:nvPr>
            <p:ph type="pic" sz="quarter" idx="17" hasCustomPrompt="1"/>
          </p:nvPr>
        </p:nvSpPr>
        <p:spPr>
          <a:xfrm>
            <a:off x="3086763" y="5646334"/>
            <a:ext cx="832949" cy="148339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3"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4"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5"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6"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7"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8"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9" name="Group 38"/>
          <p:cNvGrpSpPr/>
          <p:nvPr userDrawn="1"/>
        </p:nvGrpSpPr>
        <p:grpSpPr>
          <a:xfrm>
            <a:off x="422083" y="2169950"/>
            <a:ext cx="320552" cy="136289"/>
            <a:chOff x="2330376" y="2927097"/>
            <a:chExt cx="240835" cy="76663"/>
          </a:xfrm>
        </p:grpSpPr>
        <p:sp>
          <p:nvSpPr>
            <p:cNvPr id="4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3"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4"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582439171"/>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ocial media always connected with our busines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682593" y="849352"/>
            <a:ext cx="1642916" cy="2925857"/>
          </a:xfrm>
          <a:prstGeom prst="ellipse">
            <a:avLst/>
          </a:prstGeo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3671107"/>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acebook community analysis_powerpoint">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1" y="4617163"/>
            <a:ext cx="6858000" cy="3832577"/>
          </a:xfrm>
        </p:spPr>
        <p:txBody>
          <a:bodyPr vert="horz"/>
          <a:lstStyle>
            <a:lvl1pPr>
              <a:defRPr>
                <a:solidFill>
                  <a:srgbClr val="B5BABE"/>
                </a:solidFill>
              </a:defRPr>
            </a:lvl1pPr>
          </a:lstStyle>
          <a:p>
            <a:endParaRPr lang="en-US" dirty="0"/>
          </a:p>
        </p:txBody>
      </p:sp>
      <p:sp>
        <p:nvSpPr>
          <p:cNvPr id="29" name="Picture Placeholder 27"/>
          <p:cNvSpPr>
            <a:spLocks noGrp="1"/>
          </p:cNvSpPr>
          <p:nvPr>
            <p:ph type="pic" sz="quarter" idx="11"/>
          </p:nvPr>
        </p:nvSpPr>
        <p:spPr>
          <a:xfrm>
            <a:off x="-18766" y="3114271"/>
            <a:ext cx="2833284" cy="2772923"/>
          </a:xfrm>
        </p:spPr>
        <p:txBody>
          <a:bodyPr vert="horz"/>
          <a:lstStyle>
            <a:lvl1pPr>
              <a:defRPr>
                <a:solidFill>
                  <a:srgbClr val="B5BABE"/>
                </a:solidFill>
              </a:defRPr>
            </a:lvl1pPr>
          </a:lstStyle>
          <a:p>
            <a:endParaRPr lang="en-US" dirty="0"/>
          </a:p>
        </p:txBody>
      </p:sp>
      <p:sp>
        <p:nvSpPr>
          <p:cNvPr id="11" name="Shape 477"/>
          <p:cNvSpPr>
            <a:spLocks noGrp="1"/>
          </p:cNvSpPr>
          <p:nvPr>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478"/>
          <p:cNvSpPr>
            <a:spLocks noGrp="1"/>
          </p:cNvSpPr>
          <p:nvPr>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49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09727" y="2800532"/>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593149205"/>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itter facts 7 user analysi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36952" y="-8467"/>
            <a:ext cx="2692003" cy="8410224"/>
          </a:xfrm>
        </p:spPr>
        <p:txBody>
          <a:bodyPr vert="horz"/>
          <a:lstStyle>
            <a:lvl1pPr>
              <a:defRPr>
                <a:solidFill>
                  <a:srgbClr val="B5BABE"/>
                </a:solidFill>
              </a:defRPr>
            </a:lvl1pPr>
          </a:lstStyle>
          <a:p>
            <a:endParaRPr lang="en-US" dirty="0"/>
          </a:p>
        </p:txBody>
      </p:sp>
      <p:sp>
        <p:nvSpPr>
          <p:cNvPr id="10" name="Shape 157"/>
          <p:cNvSpPr>
            <a:spLocks noGrp="1"/>
          </p:cNvSpPr>
          <p:nvPr>
            <p:ph type="title"/>
          </p:nvPr>
        </p:nvSpPr>
        <p:spPr>
          <a:xfrm>
            <a:off x="360713" y="2425686"/>
            <a:ext cx="5857875" cy="220123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367" y="477316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27410276"/>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nterest facts &amp; figure analysi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6691496"/>
            <a:ext cx="6858000" cy="1710266"/>
          </a:xfrm>
        </p:spPr>
        <p:txBody>
          <a:bodyPr vert="horz"/>
          <a:lstStyle>
            <a:lvl1pPr>
              <a:defRPr>
                <a:solidFill>
                  <a:srgbClr val="B5BABE"/>
                </a:solidFill>
              </a:defRPr>
            </a:lvl1pPr>
          </a:lstStyle>
          <a:p>
            <a:endParaRPr lang="en-US" dirty="0"/>
          </a:p>
        </p:txBody>
      </p:sp>
      <p:sp>
        <p:nvSpPr>
          <p:cNvPr id="15" name="Shape 432"/>
          <p:cNvSpPr>
            <a:spLocks noGrp="1"/>
          </p:cNvSpPr>
          <p:nvPr>
            <p:ph type="title"/>
          </p:nvPr>
        </p:nvSpPr>
        <p:spPr>
          <a:xfrm>
            <a:off x="500064" y="79844"/>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6" name="Shape 433"/>
          <p:cNvSpPr>
            <a:spLocks noGrp="1"/>
          </p:cNvSpPr>
          <p:nvPr>
            <p:ph type="body" sz="quarter" idx="1"/>
          </p:nvPr>
        </p:nvSpPr>
        <p:spPr>
          <a:xfrm>
            <a:off x="500064" y="1653637"/>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43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282070" y="195179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16209004"/>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Linkedin analysi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334" y="-31044"/>
            <a:ext cx="4289822" cy="8441268"/>
          </a:xfrm>
          <a:prstGeom prst="rect">
            <a:avLst/>
          </a:prstGeom>
        </p:spPr>
        <p:txBody>
          <a:bodyPr vert="horz"/>
          <a:lstStyle>
            <a:lvl1pPr>
              <a:defRPr>
                <a:solidFill>
                  <a:srgbClr val="B5BABE"/>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9930" y="155941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8267116"/>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are social media which is the best for your business">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16933"/>
            <a:ext cx="6858000" cy="1772356"/>
          </a:xfrm>
        </p:spPr>
        <p:txBody>
          <a:bodyPr vert="horz"/>
          <a:lstStyle>
            <a:lvl1pPr>
              <a:defRPr>
                <a:solidFill>
                  <a:srgbClr val="B5BABE"/>
                </a:solidFill>
              </a:defRPr>
            </a:lvl1pPr>
          </a:lstStyle>
          <a:p>
            <a:endParaRPr lang="en-US" dirty="0"/>
          </a:p>
        </p:txBody>
      </p:sp>
      <p:sp>
        <p:nvSpPr>
          <p:cNvPr id="17"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8"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2" name="Group 11"/>
          <p:cNvGrpSpPr/>
          <p:nvPr userDrawn="1"/>
        </p:nvGrpSpPr>
        <p:grpSpPr>
          <a:xfrm>
            <a:off x="3282070" y="1432686"/>
            <a:ext cx="320552" cy="136289"/>
            <a:chOff x="2330376" y="2927097"/>
            <a:chExt cx="240835" cy="76663"/>
          </a:xfrm>
        </p:grpSpPr>
        <p:sp>
          <p:nvSpPr>
            <p:cNvPr id="1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5932328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479" y="2830960"/>
            <a:ext cx="5720067" cy="1956475"/>
          </a:xfrm>
        </p:spPr>
        <p:txBody>
          <a:bodyPr/>
          <a:lstStyle/>
          <a:p>
            <a:r>
              <a:t>Click to edit Master title style</a:t>
            </a:r>
          </a:p>
        </p:txBody>
      </p:sp>
      <p:sp>
        <p:nvSpPr>
          <p:cNvPr id="3" name="Subtitle 2"/>
          <p:cNvSpPr>
            <a:spLocks noGrp="1"/>
          </p:cNvSpPr>
          <p:nvPr>
            <p:ph type="subTitle" idx="1"/>
          </p:nvPr>
        </p:nvSpPr>
        <p:spPr>
          <a:xfrm>
            <a:off x="1026646" y="5195455"/>
            <a:ext cx="4785218" cy="2299627"/>
          </a:xfrm>
        </p:spPr>
        <p:txBody>
          <a:bodyPr/>
          <a:lstStyle>
            <a:lvl1pPr marL="0" indent="0" algn="ctr">
              <a:buNone/>
              <a:defRPr>
                <a:solidFill>
                  <a:schemeClr val="tx1">
                    <a:tint val="75000"/>
                  </a:schemeClr>
                </a:solidFill>
              </a:defRPr>
            </a:lvl1pPr>
            <a:lvl2pPr marL="342918" indent="0" algn="ctr">
              <a:buNone/>
              <a:defRPr>
                <a:solidFill>
                  <a:schemeClr val="tx1">
                    <a:tint val="75000"/>
                  </a:schemeClr>
                </a:solidFill>
              </a:defRPr>
            </a:lvl2pPr>
            <a:lvl3pPr marL="685837" indent="0" algn="ctr">
              <a:buNone/>
              <a:defRPr>
                <a:solidFill>
                  <a:schemeClr val="tx1">
                    <a:tint val="75000"/>
                  </a:schemeClr>
                </a:solidFill>
              </a:defRPr>
            </a:lvl3pPr>
            <a:lvl4pPr marL="1028240" indent="0" algn="ctr">
              <a:buNone/>
              <a:defRPr>
                <a:solidFill>
                  <a:schemeClr val="tx1">
                    <a:tint val="75000"/>
                  </a:schemeClr>
                </a:solidFill>
              </a:defRPr>
            </a:lvl4pPr>
            <a:lvl5pPr marL="1371673" indent="0" algn="ctr">
              <a:buNone/>
              <a:defRPr>
                <a:solidFill>
                  <a:schemeClr val="tx1">
                    <a:tint val="75000"/>
                  </a:schemeClr>
                </a:solidFill>
              </a:defRPr>
            </a:lvl5pPr>
            <a:lvl6pPr marL="1714591" indent="0" algn="ctr">
              <a:buNone/>
              <a:defRPr>
                <a:solidFill>
                  <a:schemeClr val="tx1">
                    <a:tint val="75000"/>
                  </a:schemeClr>
                </a:solidFill>
              </a:defRPr>
            </a:lvl6pPr>
            <a:lvl7pPr marL="2059569" indent="0" algn="ctr">
              <a:buNone/>
              <a:defRPr>
                <a:solidFill>
                  <a:schemeClr val="tx1">
                    <a:tint val="75000"/>
                  </a:schemeClr>
                </a:solidFill>
              </a:defRPr>
            </a:lvl7pPr>
            <a:lvl8pPr marL="2398030" indent="0" algn="ctr">
              <a:buNone/>
              <a:defRPr>
                <a:solidFill>
                  <a:schemeClr val="tx1">
                    <a:tint val="75000"/>
                  </a:schemeClr>
                </a:solidFill>
              </a:defRPr>
            </a:lvl8pPr>
            <a:lvl9pPr marL="2743346"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BA0D1E47-BEAD-C47D-52D3-53C395769A0C}" type="datetimeFigureOut">
              <a:t>3/5/2020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8EBBB66-A396-54AE-D0E0-2B09D1818575}" type="slidenum">
              <a:t>‹#›</a:t>
            </a:fld>
            <a:endParaRPr dirty="0"/>
          </a:p>
        </p:txBody>
      </p:sp>
    </p:spTree>
    <p:extLst>
      <p:ext uri="{BB962C8B-B14F-4D97-AF65-F5344CB8AC3E}">
        <p14:creationId xmlns:p14="http://schemas.microsoft.com/office/powerpoint/2010/main" val="11125254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oose option thats right for you">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5" y="3"/>
            <a:ext cx="2649141" cy="8379179"/>
          </a:xfrm>
        </p:spPr>
        <p:txBody>
          <a:bodyPr vert="horz"/>
          <a:lstStyle/>
          <a:p>
            <a:endParaRPr lang="en-US" dirty="0"/>
          </a:p>
        </p:txBody>
      </p:sp>
      <p:sp>
        <p:nvSpPr>
          <p:cNvPr id="10"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4434" y="563050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202231637"/>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ice is what you pay value is what your ge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820"/>
            <a:ext cx="6858000" cy="4972757"/>
          </a:xfrm>
        </p:spPr>
        <p:txBody>
          <a:bodyPr vert="horz"/>
          <a:lstStyle>
            <a:lvl1pPr>
              <a:defRPr>
                <a:solidFill>
                  <a:schemeClr val="tx2"/>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3268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0171221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ake a choice of your best packag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011217" y="2824"/>
            <a:ext cx="2846784" cy="8398934"/>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4999"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254975755"/>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We offer best package for your corporate busines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2893221" y="2074339"/>
            <a:ext cx="1357313" cy="3488266"/>
          </a:xfrm>
        </p:spPr>
        <p:txBody>
          <a:bodyPr vert="horz"/>
          <a:lstStyle>
            <a:lvl1pPr>
              <a:defRPr>
                <a:solidFill>
                  <a:srgbClr val="7B838B"/>
                </a:solidFill>
              </a:defRPr>
            </a:lvl1pPr>
          </a:lstStyle>
          <a:p>
            <a:endParaRPr lang="en-US" dirty="0"/>
          </a:p>
        </p:txBody>
      </p:sp>
      <p:sp>
        <p:nvSpPr>
          <p:cNvPr id="10"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367" y="563050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85684369"/>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any financial statement">
    <p:spTree>
      <p:nvGrpSpPr>
        <p:cNvPr id="1" name=""/>
        <p:cNvGrpSpPr/>
        <p:nvPr/>
      </p:nvGrpSpPr>
      <p:grpSpPr>
        <a:xfrm>
          <a:off x="0" y="0"/>
          <a:ext cx="0" cy="0"/>
          <a:chOff x="0" y="0"/>
          <a:chExt cx="0" cy="0"/>
        </a:xfrm>
      </p:grpSpPr>
      <p:sp>
        <p:nvSpPr>
          <p:cNvPr id="41" name="Picture Placeholder 40"/>
          <p:cNvSpPr>
            <a:spLocks noGrp="1"/>
          </p:cNvSpPr>
          <p:nvPr>
            <p:ph type="pic" sz="quarter" idx="10"/>
          </p:nvPr>
        </p:nvSpPr>
        <p:spPr>
          <a:xfrm>
            <a:off x="360761" y="3155252"/>
            <a:ext cx="2020489" cy="2206977"/>
          </a:xfrm>
        </p:spPr>
        <p:txBody>
          <a:bodyPr vert="horz"/>
          <a:lstStyle>
            <a:lvl1pPr>
              <a:defRPr>
                <a:solidFill>
                  <a:srgbClr val="7B838B"/>
                </a:solidFill>
              </a:defRPr>
            </a:lvl1pPr>
          </a:lstStyle>
          <a:p>
            <a:endParaRPr lang="en-US" dirty="0"/>
          </a:p>
        </p:txBody>
      </p:sp>
      <p:sp>
        <p:nvSpPr>
          <p:cNvPr id="42" name="Picture Placeholder 40"/>
          <p:cNvSpPr>
            <a:spLocks noGrp="1"/>
          </p:cNvSpPr>
          <p:nvPr>
            <p:ph type="pic" sz="quarter" idx="11"/>
          </p:nvPr>
        </p:nvSpPr>
        <p:spPr>
          <a:xfrm>
            <a:off x="2389211" y="3155252"/>
            <a:ext cx="2000591" cy="2206977"/>
          </a:xfrm>
        </p:spPr>
        <p:txBody>
          <a:bodyPr vert="horz"/>
          <a:lstStyle>
            <a:lvl1pPr>
              <a:defRPr>
                <a:solidFill>
                  <a:srgbClr val="7B838B"/>
                </a:solidFill>
              </a:defRPr>
            </a:lvl1pPr>
          </a:lstStyle>
          <a:p>
            <a:endParaRPr lang="en-US" dirty="0"/>
          </a:p>
        </p:txBody>
      </p:sp>
      <p:sp>
        <p:nvSpPr>
          <p:cNvPr id="44" name="Picture Placeholder 40"/>
          <p:cNvSpPr>
            <a:spLocks noGrp="1"/>
          </p:cNvSpPr>
          <p:nvPr>
            <p:ph type="pic" sz="quarter" idx="12"/>
          </p:nvPr>
        </p:nvSpPr>
        <p:spPr>
          <a:xfrm>
            <a:off x="4389800" y="3155252"/>
            <a:ext cx="2020489" cy="2206977"/>
          </a:xfrm>
        </p:spPr>
        <p:txBody>
          <a:bodyPr vert="horz"/>
          <a:lstStyle>
            <a:lvl1pPr>
              <a:defRPr>
                <a:solidFill>
                  <a:srgbClr val="7B838B"/>
                </a:solidFill>
              </a:defRPr>
            </a:lvl1pPr>
          </a:lstStyle>
          <a:p>
            <a:endParaRPr lang="en-US" dirty="0"/>
          </a:p>
        </p:txBody>
      </p:sp>
      <p:sp>
        <p:nvSpPr>
          <p:cNvPr id="24" name="Shape 477"/>
          <p:cNvSpPr>
            <a:spLocks noGrp="1"/>
          </p:cNvSpPr>
          <p:nvPr>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5" name="Shape 478"/>
          <p:cNvSpPr>
            <a:spLocks noGrp="1"/>
          </p:cNvSpPr>
          <p:nvPr>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1" name="Shape 49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3"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8" name="Group 47"/>
          <p:cNvGrpSpPr/>
          <p:nvPr userDrawn="1"/>
        </p:nvGrpSpPr>
        <p:grpSpPr>
          <a:xfrm>
            <a:off x="404999" y="2800534"/>
            <a:ext cx="320552" cy="136289"/>
            <a:chOff x="2330376" y="2927097"/>
            <a:chExt cx="240835" cy="76663"/>
          </a:xfrm>
        </p:grpSpPr>
        <p:sp>
          <p:nvSpPr>
            <p:cNvPr id="4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359320642"/>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mpare the best packag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4" y="1840091"/>
            <a:ext cx="2892029" cy="6561668"/>
          </a:xfrm>
        </p:spPr>
        <p:txBody>
          <a:bodyPr vert="horz"/>
          <a:lstStyle>
            <a:lvl1pPr>
              <a:defRPr>
                <a:solidFill>
                  <a:schemeClr val="tx2"/>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40472501"/>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uilding customer loyalty on small budget">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2545650"/>
            <a:ext cx="6858000" cy="5875866"/>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5907"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09677176"/>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Keys to succes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821"/>
            <a:ext cx="6858000" cy="4140201"/>
          </a:xfrm>
        </p:spPr>
        <p:txBody>
          <a:bodyPr vert="horz"/>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103527647"/>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 business facts love your customer">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3"/>
            <a:ext cx="6858000" cy="2689579"/>
          </a:xfrm>
        </p:spPr>
        <p:txBody>
          <a:bodyPr vert="horz"/>
          <a:lstStyle>
            <a:lvl1pPr>
              <a:defRPr>
                <a:solidFill>
                  <a:schemeClr val="tx2"/>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98819"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363148623"/>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usiness aren't open 24/7 but customer support is open">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0" y="4422428"/>
            <a:ext cx="6858000" cy="3979334"/>
          </a:xfrm>
        </p:spPr>
        <p:txBody>
          <a:bodyPr vert="horz"/>
          <a:lstStyle>
            <a:lvl1pPr>
              <a:defRPr>
                <a:solidFill>
                  <a:srgbClr val="7B838B"/>
                </a:solidFill>
              </a:defRPr>
            </a:lvl1pPr>
          </a:lstStyle>
          <a:p>
            <a:endParaRPr lang="en-US" dirty="0"/>
          </a:p>
        </p:txBody>
      </p:sp>
      <p:sp>
        <p:nvSpPr>
          <p:cNvPr id="17" name="Shape 201"/>
          <p:cNvSpPr>
            <a:spLocks noGrp="1"/>
          </p:cNvSpPr>
          <p:nvPr userDrawn="1">
            <p:ph type="title"/>
          </p:nvPr>
        </p:nvSpPr>
        <p:spPr>
          <a:xfrm>
            <a:off x="360713" y="1711034"/>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8" name="Shape 202"/>
          <p:cNvSpPr>
            <a:spLocks noGrp="1"/>
          </p:cNvSpPr>
          <p:nvPr userDrawn="1">
            <p:ph type="body" sz="quarter" idx="1"/>
          </p:nvPr>
        </p:nvSpPr>
        <p:spPr>
          <a:xfrm>
            <a:off x="360713" y="3734349"/>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4" name="Shape 216"/>
          <p:cNvSpPr>
            <a:spLocks noGrp="1"/>
          </p:cNvSpPr>
          <p:nvPr userDrawn="1">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7"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8"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2" name="Group 41"/>
          <p:cNvGrpSpPr/>
          <p:nvPr userDrawn="1"/>
        </p:nvGrpSpPr>
        <p:grpSpPr>
          <a:xfrm>
            <a:off x="412199" y="4041376"/>
            <a:ext cx="320552" cy="136289"/>
            <a:chOff x="2330376" y="2927097"/>
            <a:chExt cx="240835" cy="76663"/>
          </a:xfrm>
        </p:grpSpPr>
        <p:sp>
          <p:nvSpPr>
            <p:cNvPr id="4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536701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68EA8045-8841-5C32-9717-171365ED56CE}" type="datetimeFigureOut">
              <a:t>3/5/2020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88277A1-2553-C3DB-348A-75C60DE8E68C}" type="slidenum">
              <a:t>‹#›</a:t>
            </a:fld>
            <a:endParaRPr dirty="0"/>
          </a:p>
        </p:txBody>
      </p:sp>
    </p:spTree>
    <p:extLst>
      <p:ext uri="{BB962C8B-B14F-4D97-AF65-F5344CB8AC3E}">
        <p14:creationId xmlns:p14="http://schemas.microsoft.com/office/powerpoint/2010/main" val="13317923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mart moves of successfull business growth">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755035" y="769730"/>
            <a:ext cx="1193400" cy="2125319"/>
          </a:xfrm>
          <a:prstGeom prst="ellipse">
            <a:avLst/>
          </a:prstGeom>
        </p:spPr>
        <p:txBody>
          <a:bodyPr vert="horz"/>
          <a:lstStyle>
            <a:lvl1pPr>
              <a:defRPr>
                <a:solidFill>
                  <a:srgbClr val="B5BABE"/>
                </a:solidFill>
              </a:defRPr>
            </a:lvl1pPr>
          </a:lstStyle>
          <a:p>
            <a:endParaRPr lang="en-US" dirty="0"/>
          </a:p>
        </p:txBody>
      </p:sp>
      <p:sp>
        <p:nvSpPr>
          <p:cNvPr id="11"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409930" y="2169953"/>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42514534"/>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portant Facts about business plan">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3100391" y="2751676"/>
            <a:ext cx="3757613" cy="3107265"/>
          </a:xfrm>
        </p:spPr>
        <p:txBody>
          <a:bodyPr vert="horz"/>
          <a:lstStyle/>
          <a:p>
            <a:endParaRPr lang="en-US" dirty="0"/>
          </a:p>
        </p:txBody>
      </p:sp>
      <p:sp>
        <p:nvSpPr>
          <p:cNvPr id="11" name="Shape 361"/>
          <p:cNvSpPr>
            <a:spLocks noGrp="1"/>
          </p:cNvSpPr>
          <p:nvPr>
            <p:ph type="title"/>
          </p:nvPr>
        </p:nvSpPr>
        <p:spPr>
          <a:xfrm>
            <a:off x="360713" y="3339578"/>
            <a:ext cx="5857875" cy="211551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362"/>
          <p:cNvSpPr>
            <a:spLocks noGrp="1"/>
          </p:cNvSpPr>
          <p:nvPr>
            <p:ph type="body" sz="quarter" idx="1"/>
          </p:nvPr>
        </p:nvSpPr>
        <p:spPr>
          <a:xfrm>
            <a:off x="360713" y="476553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37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410309" y="5072566"/>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072538756"/>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e happiness business report">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572" y="2494846"/>
            <a:ext cx="3907632" cy="5906912"/>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2181790"/>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47418006"/>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oose the best way for business reputation">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2578895" y="1397003"/>
            <a:ext cx="1239441" cy="7052733"/>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2164650"/>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565715933"/>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Understanding customer demand">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3569" y="1763891"/>
            <a:ext cx="4313635" cy="6637866"/>
          </a:xfrm>
        </p:spPr>
        <p:txBody>
          <a:bodyPr vert="horz"/>
          <a:lstStyle>
            <a:lvl1pPr>
              <a:defRPr>
                <a:solidFill>
                  <a:srgbClr val="7B838B"/>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98819" y="1549574"/>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55218722"/>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Market analysis research">
    <p:spTree>
      <p:nvGrpSpPr>
        <p:cNvPr id="1" name=""/>
        <p:cNvGrpSpPr/>
        <p:nvPr/>
      </p:nvGrpSpPr>
      <p:grpSpPr>
        <a:xfrm>
          <a:off x="0" y="0"/>
          <a:ext cx="0" cy="0"/>
          <a:chOff x="0" y="0"/>
          <a:chExt cx="0" cy="0"/>
        </a:xfrm>
      </p:grpSpPr>
      <p:sp>
        <p:nvSpPr>
          <p:cNvPr id="21" name="Picture Placeholder 21"/>
          <p:cNvSpPr>
            <a:spLocks noGrp="1"/>
          </p:cNvSpPr>
          <p:nvPr>
            <p:ph type="pic" sz="quarter" idx="10"/>
          </p:nvPr>
        </p:nvSpPr>
        <p:spPr>
          <a:xfrm>
            <a:off x="-3571" y="1763891"/>
            <a:ext cx="2376272" cy="6637866"/>
          </a:xfrm>
        </p:spPr>
        <p:txBody>
          <a:bodyPr vert="horz"/>
          <a:lstStyle>
            <a:lvl1pPr>
              <a:defRPr>
                <a:solidFill>
                  <a:srgbClr val="7B838B"/>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0473" y="155930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49473624"/>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Email marketing">
    <p:spTree>
      <p:nvGrpSpPr>
        <p:cNvPr id="1" name=""/>
        <p:cNvGrpSpPr/>
        <p:nvPr/>
      </p:nvGrpSpPr>
      <p:grpSpPr>
        <a:xfrm>
          <a:off x="0" y="0"/>
          <a:ext cx="0" cy="0"/>
          <a:chOff x="0" y="0"/>
          <a:chExt cx="0" cy="0"/>
        </a:xfrm>
      </p:grpSpPr>
      <p:sp>
        <p:nvSpPr>
          <p:cNvPr id="26" name="Picture Placeholder 26"/>
          <p:cNvSpPr>
            <a:spLocks noGrp="1"/>
          </p:cNvSpPr>
          <p:nvPr>
            <p:ph type="pic" sz="quarter" idx="10"/>
          </p:nvPr>
        </p:nvSpPr>
        <p:spPr>
          <a:xfrm>
            <a:off x="2504607" y="807898"/>
            <a:ext cx="798748" cy="1422485"/>
          </a:xfrm>
          <a:prstGeom prst="ellipse">
            <a:avLst/>
          </a:prstGeo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6107"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126446714"/>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Online Marketing">
    <p:spTree>
      <p:nvGrpSpPr>
        <p:cNvPr id="1" name=""/>
        <p:cNvGrpSpPr/>
        <p:nvPr/>
      </p:nvGrpSpPr>
      <p:grpSpPr>
        <a:xfrm>
          <a:off x="0" y="0"/>
          <a:ext cx="0" cy="0"/>
          <a:chOff x="0" y="0"/>
          <a:chExt cx="0" cy="0"/>
        </a:xfrm>
      </p:grpSpPr>
      <p:sp>
        <p:nvSpPr>
          <p:cNvPr id="38"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9"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2" name="Group 41"/>
          <p:cNvGrpSpPr/>
          <p:nvPr userDrawn="1"/>
        </p:nvGrpSpPr>
        <p:grpSpPr>
          <a:xfrm>
            <a:off x="3282070" y="1452155"/>
            <a:ext cx="320552" cy="136289"/>
            <a:chOff x="2330376" y="2927097"/>
            <a:chExt cx="240835" cy="76663"/>
          </a:xfrm>
        </p:grpSpPr>
        <p:sp>
          <p:nvSpPr>
            <p:cNvPr id="4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98731942"/>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Video marketing">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7"/>
            <a:ext cx="6858000" cy="6474177"/>
          </a:xfrm>
        </p:spPr>
        <p:txBody>
          <a:bodyPr vert="horz"/>
          <a:lstStyle>
            <a:lvl1pPr>
              <a:defRPr>
                <a:solidFill>
                  <a:srgbClr val="7B838B"/>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67181559"/>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filiate marketing">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1904" y="1814694"/>
            <a:ext cx="889397" cy="1402645"/>
          </a:xfrm>
        </p:spPr>
        <p:txBody>
          <a:bodyPr vert="horz"/>
          <a:lstStyle>
            <a:lvl1pPr>
              <a:defRPr>
                <a:solidFill>
                  <a:srgbClr val="7B838B"/>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9930" y="155941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5522340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06" y="5861538"/>
            <a:ext cx="5831900" cy="1887614"/>
          </a:xfrm>
        </p:spPr>
        <p:txBody>
          <a:bodyPr anchor="t"/>
          <a:lstStyle>
            <a:lvl1pPr algn="l">
              <a:buNone/>
              <a:defRPr sz="3000" b="1" cap="all"/>
            </a:lvl1pPr>
          </a:lstStyle>
          <a:p>
            <a:r>
              <a:t>Click to edit Master title style</a:t>
            </a:r>
          </a:p>
        </p:txBody>
      </p:sp>
      <p:sp>
        <p:nvSpPr>
          <p:cNvPr id="3" name="Text Placeholder 2"/>
          <p:cNvSpPr>
            <a:spLocks noGrp="1"/>
          </p:cNvSpPr>
          <p:nvPr>
            <p:ph type="body" idx="1"/>
          </p:nvPr>
        </p:nvSpPr>
        <p:spPr>
          <a:xfrm>
            <a:off x="541706" y="3840480"/>
            <a:ext cx="5831900" cy="2011680"/>
          </a:xfrm>
        </p:spPr>
        <p:txBody>
          <a:bodyPr anchor="t"/>
          <a:lstStyle>
            <a:lvl1pPr marL="0" indent="0">
              <a:buNone/>
              <a:defRPr sz="3000">
                <a:solidFill>
                  <a:schemeClr val="tx1">
                    <a:tint val="75000"/>
                  </a:schemeClr>
                </a:solidFill>
              </a:defRPr>
            </a:lvl1pPr>
            <a:lvl2pPr marL="342918" indent="0">
              <a:buNone/>
              <a:defRPr sz="2700">
                <a:solidFill>
                  <a:schemeClr val="tx1">
                    <a:tint val="75000"/>
                  </a:schemeClr>
                </a:solidFill>
              </a:defRPr>
            </a:lvl2pPr>
            <a:lvl3pPr marL="685837" indent="0">
              <a:buNone/>
              <a:defRPr sz="2400">
                <a:solidFill>
                  <a:schemeClr val="tx1">
                    <a:tint val="75000"/>
                  </a:schemeClr>
                </a:solidFill>
              </a:defRPr>
            </a:lvl3pPr>
            <a:lvl4pPr marL="1028240" indent="0">
              <a:buNone/>
              <a:defRPr sz="2099">
                <a:solidFill>
                  <a:schemeClr val="tx1">
                    <a:tint val="75000"/>
                  </a:schemeClr>
                </a:solidFill>
              </a:defRPr>
            </a:lvl4pPr>
            <a:lvl5pPr marL="1371673" indent="0">
              <a:buNone/>
              <a:defRPr sz="1799">
                <a:solidFill>
                  <a:schemeClr val="tx1">
                    <a:tint val="75000"/>
                  </a:schemeClr>
                </a:solidFill>
              </a:defRPr>
            </a:lvl5pPr>
            <a:lvl6pPr marL="1714591" indent="0">
              <a:buNone/>
              <a:defRPr sz="3000">
                <a:solidFill>
                  <a:schemeClr val="tx1">
                    <a:tint val="75000"/>
                  </a:schemeClr>
                </a:solidFill>
              </a:defRPr>
            </a:lvl6pPr>
            <a:lvl7pPr marL="2059569" indent="0">
              <a:buNone/>
              <a:defRPr sz="3000">
                <a:solidFill>
                  <a:schemeClr val="tx1">
                    <a:tint val="75000"/>
                  </a:schemeClr>
                </a:solidFill>
              </a:defRPr>
            </a:lvl7pPr>
            <a:lvl8pPr marL="2398030" indent="0">
              <a:buNone/>
              <a:defRPr sz="3000">
                <a:solidFill>
                  <a:schemeClr val="tx1">
                    <a:tint val="75000"/>
                  </a:schemeClr>
                </a:solidFill>
              </a:defRPr>
            </a:lvl8pPr>
            <a:lvl9pPr marL="2743346" indent="0">
              <a:buNone/>
              <a:defRPr sz="30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60818EA3-C44E-8471-A833-42BDB123B75D}" type="datetimeFigureOut">
              <a:t>3/5/2020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48BEECBA-9B58-C7AC-487D-360918AAB9E4}" type="slidenum">
              <a:t>‹#›</a:t>
            </a:fld>
            <a:endParaRPr dirty="0"/>
          </a:p>
        </p:txBody>
      </p:sp>
    </p:spTree>
    <p:extLst>
      <p:ext uri="{BB962C8B-B14F-4D97-AF65-F5344CB8AC3E}">
        <p14:creationId xmlns:p14="http://schemas.microsoft.com/office/powerpoint/2010/main" val="11983203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O Marketing">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169323" y="-14108"/>
            <a:ext cx="1175147" cy="5207001"/>
          </a:xfrm>
        </p:spPr>
        <p:txBody>
          <a:bodyPr vert="horz"/>
          <a:lstStyle>
            <a:lvl1pPr>
              <a:defRPr>
                <a:solidFill>
                  <a:srgbClr val="B5BABE"/>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04955" y="1557163"/>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125249402"/>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arket growth">
    <p:spTree>
      <p:nvGrpSpPr>
        <p:cNvPr id="1" name=""/>
        <p:cNvGrpSpPr/>
        <p:nvPr/>
      </p:nvGrpSpPr>
      <p:grpSpPr>
        <a:xfrm>
          <a:off x="0" y="0"/>
          <a:ext cx="0" cy="0"/>
          <a:chOff x="0" y="0"/>
          <a:chExt cx="0" cy="0"/>
        </a:xfrm>
      </p:grpSpPr>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Picture Placeholder 26"/>
          <p:cNvSpPr>
            <a:spLocks noGrp="1"/>
          </p:cNvSpPr>
          <p:nvPr>
            <p:ph type="pic" sz="quarter" idx="10"/>
          </p:nvPr>
        </p:nvSpPr>
        <p:spPr>
          <a:xfrm>
            <a:off x="2337981" y="2917134"/>
            <a:ext cx="982204" cy="1749200"/>
          </a:xfrm>
          <a:prstGeom prst="ellipse">
            <a:avLst/>
          </a:prstGeom>
        </p:spPr>
        <p:txBody>
          <a:bodyPr vert="horz"/>
          <a:lstStyle>
            <a:lvl1pPr>
              <a:defRPr>
                <a:solidFill>
                  <a:srgbClr val="B5BABE"/>
                </a:solidFill>
              </a:defRPr>
            </a:lvl1pPr>
          </a:lstStyle>
          <a:p>
            <a:endParaRPr lang="en-US"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0431" y="155832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818803975"/>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rketing major fact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4148675"/>
            <a:ext cx="6858000" cy="4253089"/>
          </a:xfrm>
        </p:spPr>
        <p:txBody>
          <a:bodyPr vert="horz"/>
          <a:lstStyle>
            <a:lvl1pPr>
              <a:defRPr>
                <a:solidFill>
                  <a:srgbClr val="B5BABE"/>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32384954"/>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rketing result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286250" y="3640668"/>
            <a:ext cx="2571750" cy="2825045"/>
          </a:xfr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216382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66066454"/>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cus on financial plan fact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568" y="2"/>
            <a:ext cx="2618185" cy="8401756"/>
          </a:xfrm>
        </p:spPr>
        <p:txBody>
          <a:bodyPr vert="horz"/>
          <a:lstStyle>
            <a:lvl1pPr>
              <a:defRPr>
                <a:solidFill>
                  <a:schemeClr val="bg2"/>
                </a:solidFill>
              </a:defRPr>
            </a:lvl1pPr>
          </a:lstStyle>
          <a:p>
            <a:endParaRPr lang="en-US" dirty="0"/>
          </a:p>
        </p:txBody>
      </p:sp>
      <p:sp>
        <p:nvSpPr>
          <p:cNvPr id="10"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38507" y="209234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30726725"/>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alculate startup cost">
    <p:spTree>
      <p:nvGrpSpPr>
        <p:cNvPr id="1" name=""/>
        <p:cNvGrpSpPr/>
        <p:nvPr/>
      </p:nvGrpSpPr>
      <p:grpSpPr>
        <a:xfrm>
          <a:off x="0" y="0"/>
          <a:ext cx="0" cy="0"/>
          <a:chOff x="0" y="0"/>
          <a:chExt cx="0" cy="0"/>
        </a:xfrm>
      </p:grpSpPr>
      <p:sp>
        <p:nvSpPr>
          <p:cNvPr id="29" name="Picture Placeholder 28"/>
          <p:cNvSpPr>
            <a:spLocks noGrp="1"/>
          </p:cNvSpPr>
          <p:nvPr>
            <p:ph type="pic" sz="quarter" idx="10"/>
          </p:nvPr>
        </p:nvSpPr>
        <p:spPr>
          <a:xfrm>
            <a:off x="0" y="4860678"/>
            <a:ext cx="6858000" cy="3539066"/>
          </a:xfrm>
        </p:spPr>
        <p:txBody>
          <a:bodyPr vert="horz"/>
          <a:lstStyle/>
          <a:p>
            <a:endParaRPr lang="en-US" dirty="0"/>
          </a:p>
        </p:txBody>
      </p:sp>
      <p:sp>
        <p:nvSpPr>
          <p:cNvPr id="12" name="Shape 91"/>
          <p:cNvSpPr>
            <a:spLocks noGrp="1"/>
          </p:cNvSpPr>
          <p:nvPr>
            <p:ph type="title"/>
          </p:nvPr>
        </p:nvSpPr>
        <p:spPr>
          <a:xfrm>
            <a:off x="360713" y="155692"/>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92"/>
          <p:cNvSpPr>
            <a:spLocks noGrp="1"/>
          </p:cNvSpPr>
          <p:nvPr>
            <p:ph type="body" sz="quarter" idx="1"/>
          </p:nvPr>
        </p:nvSpPr>
        <p:spPr>
          <a:xfrm>
            <a:off x="360713" y="175567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106"/>
          <p:cNvSpPr>
            <a:spLocks noGrp="1"/>
          </p:cNvSpPr>
          <p:nvPr>
            <p:ph type="sldNum" sz="quarter" idx="2"/>
          </p:nvPr>
        </p:nvSpPr>
        <p:spPr>
          <a:xfrm>
            <a:off x="6461970" y="226267"/>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04955" y="2064810"/>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77755361"/>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clude scop expension in your estimate">
    <p:spTree>
      <p:nvGrpSpPr>
        <p:cNvPr id="1" name=""/>
        <p:cNvGrpSpPr/>
        <p:nvPr/>
      </p:nvGrpSpPr>
      <p:grpSpPr>
        <a:xfrm>
          <a:off x="0" y="0"/>
          <a:ext cx="0" cy="0"/>
          <a:chOff x="0" y="0"/>
          <a:chExt cx="0" cy="0"/>
        </a:xfrm>
      </p:grpSpPr>
      <p:sp>
        <p:nvSpPr>
          <p:cNvPr id="26" name="Picture Placeholder 26"/>
          <p:cNvSpPr>
            <a:spLocks noGrp="1"/>
          </p:cNvSpPr>
          <p:nvPr>
            <p:ph type="pic" sz="quarter" idx="10"/>
          </p:nvPr>
        </p:nvSpPr>
        <p:spPr>
          <a:xfrm>
            <a:off x="2929504" y="-162554"/>
            <a:ext cx="1776420" cy="3163616"/>
          </a:xfrm>
          <a:prstGeom prst="ellipse">
            <a:avLst/>
          </a:prstGeom>
        </p:spPr>
        <p:txBody>
          <a:bodyPr vert="horz"/>
          <a:lstStyle>
            <a:lvl1pPr>
              <a:defRPr>
                <a:solidFill>
                  <a:srgbClr val="B5BABE"/>
                </a:solidFill>
              </a:defRPr>
            </a:lvl1pPr>
          </a:lstStyle>
          <a:p>
            <a:endParaRPr lang="en-US" dirty="0"/>
          </a:p>
        </p:txBody>
      </p:sp>
      <p:sp>
        <p:nvSpPr>
          <p:cNvPr id="10" name="Shape 477"/>
          <p:cNvSpPr>
            <a:spLocks noGrp="1"/>
          </p:cNvSpPr>
          <p:nvPr>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478"/>
          <p:cNvSpPr>
            <a:spLocks noGrp="1"/>
          </p:cNvSpPr>
          <p:nvPr>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49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4999" y="2800534"/>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49130944"/>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cus on Result not activity">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1772360"/>
            <a:ext cx="6858000" cy="2667001"/>
          </a:xfrm>
        </p:spPr>
        <p:txBody>
          <a:bodyPr vert="horz"/>
          <a:lstStyle>
            <a:lvl1pPr>
              <a:defRPr>
                <a:solidFill>
                  <a:srgbClr val="B5BABE"/>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66256675"/>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livering &amp; Measuring Customer satisfaction">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4150523" y="5"/>
            <a:ext cx="2707481" cy="8412513"/>
          </a:xfrm>
        </p:spPr>
        <p:txBody>
          <a:bodyPr vert="horz"/>
          <a:lstStyle>
            <a:lvl1pPr>
              <a:defRPr>
                <a:solidFill>
                  <a:schemeClr val="tx2"/>
                </a:solidFill>
              </a:defRPr>
            </a:lvl1pPr>
          </a:lstStyle>
          <a:p>
            <a:endParaRPr lang="en-US" dirty="0"/>
          </a:p>
        </p:txBody>
      </p:sp>
      <p:sp>
        <p:nvSpPr>
          <p:cNvPr id="6" name="Shape 91"/>
          <p:cNvSpPr>
            <a:spLocks noGrp="1"/>
          </p:cNvSpPr>
          <p:nvPr>
            <p:ph type="title"/>
          </p:nvPr>
        </p:nvSpPr>
        <p:spPr>
          <a:xfrm>
            <a:off x="360713" y="267030"/>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92"/>
          <p:cNvSpPr>
            <a:spLocks noGrp="1"/>
          </p:cNvSpPr>
          <p:nvPr>
            <p:ph type="body" sz="quarter" idx="1"/>
          </p:nvPr>
        </p:nvSpPr>
        <p:spPr>
          <a:xfrm>
            <a:off x="360713" y="1867006"/>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106"/>
          <p:cNvSpPr>
            <a:spLocks noGrp="1"/>
          </p:cNvSpPr>
          <p:nvPr>
            <p:ph type="sldNum" sz="quarter" idx="2"/>
          </p:nvPr>
        </p:nvSpPr>
        <p:spPr>
          <a:xfrm>
            <a:off x="6461970" y="694225"/>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04955" y="2181442"/>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79664698"/>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Keep a Pulse on your customer satisfaction">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362023" y="421864"/>
            <a:ext cx="2244645" cy="6485466"/>
          </a:xfrm>
        </p:spPr>
        <p:txBody>
          <a:bodyPr vert="horz"/>
          <a:lstStyle/>
          <a:p>
            <a:endParaRPr lang="en-US" dirty="0"/>
          </a:p>
        </p:txBody>
      </p:sp>
      <p:sp>
        <p:nvSpPr>
          <p:cNvPr id="11"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8"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3031081" y="2092346"/>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085228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342900" y="2103120"/>
            <a:ext cx="3024378" cy="6035040"/>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3429000" y="2103120"/>
            <a:ext cx="3086100" cy="6035040"/>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B010D3B3-B47D-D3BA-737D-EED235BBB669}" type="datetimeFigureOut">
              <a:t>3/5/2020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9BC4B21B-16C9-6EB5-C031-0ECD7BE63615}" type="slidenum">
              <a:t>‹#›</a:t>
            </a:fld>
            <a:endParaRPr dirty="0"/>
          </a:p>
        </p:txBody>
      </p:sp>
    </p:spTree>
    <p:extLst>
      <p:ext uri="{BB962C8B-B14F-4D97-AF65-F5344CB8AC3E}">
        <p14:creationId xmlns:p14="http://schemas.microsoft.com/office/powerpoint/2010/main" val="25715563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nd out what the customer wants and provide i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3000379" y="4021670"/>
            <a:ext cx="3857625" cy="1557866"/>
          </a:xfrm>
        </p:spPr>
        <p:txBody>
          <a:bodyPr vert="horz"/>
          <a:lstStyle>
            <a:lvl1pPr>
              <a:defRPr>
                <a:solidFill>
                  <a:srgbClr val="7B838B"/>
                </a:solidFill>
              </a:defRPr>
            </a:lvl1pPr>
          </a:lstStyle>
          <a:p>
            <a:endParaRPr lang="en-US" dirty="0"/>
          </a:p>
        </p:txBody>
      </p:sp>
      <p:sp>
        <p:nvSpPr>
          <p:cNvPr id="28" name="Picture Placeholder 26"/>
          <p:cNvSpPr>
            <a:spLocks noGrp="1"/>
          </p:cNvSpPr>
          <p:nvPr userDrawn="1">
            <p:ph type="pic" sz="quarter" idx="11"/>
          </p:nvPr>
        </p:nvSpPr>
        <p:spPr>
          <a:xfrm>
            <a:off x="3906817" y="-416917"/>
            <a:ext cx="2487709" cy="4430346"/>
          </a:xfrm>
          <a:prstGeom prst="ellipse">
            <a:avLst/>
          </a:prstGeom>
        </p:spPr>
        <p:txBody>
          <a:bodyPr vert="horz"/>
          <a:lstStyle>
            <a:lvl1pPr>
              <a:defRPr>
                <a:solidFill>
                  <a:srgbClr val="B5BABE"/>
                </a:solidFill>
              </a:defRPr>
            </a:lvl1pPr>
          </a:lstStyle>
          <a:p>
            <a:endParaRPr lang="en-US" dirty="0"/>
          </a:p>
        </p:txBody>
      </p:sp>
      <p:sp>
        <p:nvSpPr>
          <p:cNvPr id="27" name="Picture Placeholder 26"/>
          <p:cNvSpPr>
            <a:spLocks noGrp="1"/>
          </p:cNvSpPr>
          <p:nvPr userDrawn="1">
            <p:ph type="pic" sz="quarter" idx="10"/>
          </p:nvPr>
        </p:nvSpPr>
        <p:spPr>
          <a:xfrm>
            <a:off x="2960355" y="1086764"/>
            <a:ext cx="1473458" cy="2624073"/>
          </a:xfrm>
          <a:prstGeom prst="ellipse">
            <a:avLst/>
          </a:prstGeom>
        </p:spPr>
        <p:txBody>
          <a:bodyPr vert="horz"/>
          <a:lstStyle>
            <a:lvl1pPr>
              <a:defRPr>
                <a:solidFill>
                  <a:srgbClr val="B5BABE"/>
                </a:solidFill>
              </a:defRPr>
            </a:lvl1pPr>
          </a:lstStyle>
          <a:p>
            <a:endParaRPr lang="en-US" dirty="0"/>
          </a:p>
        </p:txBody>
      </p:sp>
      <p:sp>
        <p:nvSpPr>
          <p:cNvPr id="11" name="Shape 267"/>
          <p:cNvSpPr>
            <a:spLocks noGrp="1"/>
          </p:cNvSpPr>
          <p:nvPr userDrawn="1">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268"/>
          <p:cNvSpPr>
            <a:spLocks noGrp="1"/>
          </p:cNvSpPr>
          <p:nvPr userDrawn="1">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282"/>
          <p:cNvSpPr>
            <a:spLocks noGrp="1"/>
          </p:cNvSpPr>
          <p:nvPr userDrawn="1">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409367" y="5630506"/>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912728811"/>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Keeping Customer Happy">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805292" y="-36688"/>
            <a:ext cx="2057400" cy="8449735"/>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67030"/>
            <a:ext cx="5857875" cy="1757249"/>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92"/>
          <p:cNvSpPr>
            <a:spLocks noGrp="1"/>
          </p:cNvSpPr>
          <p:nvPr>
            <p:ph type="body" sz="quarter" idx="1"/>
          </p:nvPr>
        </p:nvSpPr>
        <p:spPr>
          <a:xfrm>
            <a:off x="360713" y="1867006"/>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94225"/>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0473" y="217933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922464597"/>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urprise 100% Free shopping product with bonus offer">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471614" y="-22572"/>
            <a:ext cx="1123950" cy="3482623"/>
          </a:xfrm>
        </p:spPr>
        <p:txBody>
          <a:bodyPr vert="horz"/>
          <a:lstStyle>
            <a:lvl1pPr>
              <a:defRPr>
                <a:solidFill>
                  <a:srgbClr val="7B838B"/>
                </a:solidFill>
              </a:defRPr>
            </a:lvl1pPr>
          </a:lstStyle>
          <a:p>
            <a:endParaRPr lang="en-US" dirty="0"/>
          </a:p>
        </p:txBody>
      </p:sp>
      <p:sp>
        <p:nvSpPr>
          <p:cNvPr id="10" name="Shape 157"/>
          <p:cNvSpPr>
            <a:spLocks noGrp="1"/>
          </p:cNvSpPr>
          <p:nvPr>
            <p:ph type="title"/>
          </p:nvPr>
        </p:nvSpPr>
        <p:spPr>
          <a:xfrm>
            <a:off x="360713" y="2425691"/>
            <a:ext cx="5857875" cy="2335639"/>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11"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165" y="476132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902337245"/>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ustomer understand buyers better than you">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2984901" y="2"/>
            <a:ext cx="1178719" cy="8401756"/>
          </a:xfrm>
        </p:spPr>
        <p:txBody>
          <a:bodyPr vert="horz"/>
          <a:lstStyle>
            <a:lvl1pPr>
              <a:defRPr>
                <a:solidFill>
                  <a:srgbClr val="FFFFFF"/>
                </a:solidFill>
              </a:defRPr>
            </a:lvl1pPr>
          </a:lstStyle>
          <a:p>
            <a:endParaRPr lang="en-US" dirty="0"/>
          </a:p>
        </p:txBody>
      </p:sp>
      <p:sp>
        <p:nvSpPr>
          <p:cNvPr id="11"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404434" y="5642346"/>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63893098"/>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Understanding our impact Risk &amp; Opportunities">
    <p:spTree>
      <p:nvGrpSpPr>
        <p:cNvPr id="1" name=""/>
        <p:cNvGrpSpPr/>
        <p:nvPr/>
      </p:nvGrpSpPr>
      <p:grpSpPr>
        <a:xfrm>
          <a:off x="0" y="0"/>
          <a:ext cx="0" cy="0"/>
          <a:chOff x="0" y="0"/>
          <a:chExt cx="0" cy="0"/>
        </a:xfrm>
      </p:grpSpPr>
      <p:sp>
        <p:nvSpPr>
          <p:cNvPr id="33" name="Picture Placeholder 32"/>
          <p:cNvSpPr>
            <a:spLocks noGrp="1"/>
          </p:cNvSpPr>
          <p:nvPr>
            <p:ph type="pic" sz="quarter" idx="10"/>
          </p:nvPr>
        </p:nvSpPr>
        <p:spPr>
          <a:xfrm>
            <a:off x="-5953" y="-2819"/>
            <a:ext cx="2836069" cy="8398935"/>
          </a:xfrm>
        </p:spPr>
        <p:txBody>
          <a:bodyPr vert="horz"/>
          <a:lstStyle>
            <a:lvl1pPr>
              <a:defRPr>
                <a:solidFill>
                  <a:schemeClr val="tx2"/>
                </a:solidFill>
              </a:defRPr>
            </a:lvl1pPr>
          </a:lstStyle>
          <a:p>
            <a:endParaRPr lang="en-US" dirty="0"/>
          </a:p>
        </p:txBody>
      </p:sp>
      <p:sp>
        <p:nvSpPr>
          <p:cNvPr id="16" name="Shape 69"/>
          <p:cNvSpPr>
            <a:spLocks noGrp="1"/>
          </p:cNvSpPr>
          <p:nvPr>
            <p:ph type="body" sz="quarter" idx="1"/>
          </p:nvPr>
        </p:nvSpPr>
        <p:spPr>
          <a:xfrm>
            <a:off x="354024" y="4967703"/>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83"/>
          <p:cNvSpPr>
            <a:spLocks noGrp="1"/>
          </p:cNvSpPr>
          <p:nvPr>
            <p:ph type="title"/>
          </p:nvPr>
        </p:nvSpPr>
        <p:spPr>
          <a:xfrm>
            <a:off x="358926" y="2673148"/>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23" name="Shape 8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1" name="Group 40"/>
          <p:cNvGrpSpPr/>
          <p:nvPr userDrawn="1"/>
        </p:nvGrpSpPr>
        <p:grpSpPr>
          <a:xfrm>
            <a:off x="2226151" y="5535916"/>
            <a:ext cx="320552" cy="136289"/>
            <a:chOff x="2330376" y="2927097"/>
            <a:chExt cx="240835" cy="76663"/>
          </a:xfrm>
        </p:grpSpPr>
        <p:sp>
          <p:nvSpPr>
            <p:cNvPr id="4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91699752"/>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ind the best way to solve &amp; cannot avoid Business reputation risk">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195" y="4"/>
            <a:ext cx="2718197" cy="8421511"/>
          </a:xfrm>
        </p:spPr>
        <p:txBody>
          <a:bodyPr vert="horz"/>
          <a:lstStyle>
            <a:lvl1pPr>
              <a:defRPr>
                <a:solidFill>
                  <a:srgbClr val="7B838B"/>
                </a:solidFill>
              </a:defRPr>
            </a:lvl1pPr>
          </a:lstStyle>
          <a:p>
            <a:endParaRPr lang="en-US" dirty="0"/>
          </a:p>
        </p:txBody>
      </p:sp>
      <p:sp>
        <p:nvSpPr>
          <p:cNvPr id="10"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42775" y="209234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39040859"/>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easure risk in your busines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696914" y="1115784"/>
            <a:ext cx="3663985" cy="6521769"/>
          </a:xfrm>
          <a:prstGeom prst="ellipse">
            <a:avLst/>
          </a:prstGeom>
        </p:spPr>
        <p:txBody>
          <a:bodyPr vert="horz"/>
          <a:lstStyle>
            <a:lvl1pPr>
              <a:defRPr>
                <a:solidFill>
                  <a:srgbClr val="7B838B"/>
                </a:solidFill>
              </a:defRPr>
            </a:lvl1pPr>
          </a:lstStyle>
          <a:p>
            <a:endParaRPr lang="en-US" dirty="0"/>
          </a:p>
        </p:txBody>
      </p:sp>
      <p:sp>
        <p:nvSpPr>
          <p:cNvPr id="10"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43237" y="209234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3188404"/>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rotect your business with the right insurance">
    <p:spTree>
      <p:nvGrpSpPr>
        <p:cNvPr id="1" name=""/>
        <p:cNvGrpSpPr/>
        <p:nvPr/>
      </p:nvGrpSpPr>
      <p:grpSpPr>
        <a:xfrm>
          <a:off x="0" y="0"/>
          <a:ext cx="0" cy="0"/>
          <a:chOff x="0" y="0"/>
          <a:chExt cx="0" cy="0"/>
        </a:xfrm>
      </p:grpSpPr>
      <p:sp>
        <p:nvSpPr>
          <p:cNvPr id="31" name="Picture Placeholder 30"/>
          <p:cNvSpPr>
            <a:spLocks noGrp="1"/>
          </p:cNvSpPr>
          <p:nvPr>
            <p:ph type="pic" sz="quarter" idx="11"/>
          </p:nvPr>
        </p:nvSpPr>
        <p:spPr>
          <a:xfrm>
            <a:off x="-2377" y="2574931"/>
            <a:ext cx="3469481" cy="2674407"/>
          </a:xfrm>
        </p:spPr>
        <p:txBody>
          <a:bodyPr vert="horz"/>
          <a:lstStyle>
            <a:lvl1pPr>
              <a:defRPr>
                <a:solidFill>
                  <a:srgbClr val="7B838B"/>
                </a:solidFill>
              </a:defRPr>
            </a:lvl1pPr>
          </a:lstStyle>
          <a:p>
            <a:endParaRPr lang="en-US" dirty="0"/>
          </a:p>
        </p:txBody>
      </p:sp>
      <p:sp>
        <p:nvSpPr>
          <p:cNvPr id="29" name="Picture Placeholder 26"/>
          <p:cNvSpPr>
            <a:spLocks noGrp="1"/>
          </p:cNvSpPr>
          <p:nvPr>
            <p:ph type="pic" sz="quarter" idx="10"/>
          </p:nvPr>
        </p:nvSpPr>
        <p:spPr>
          <a:xfrm>
            <a:off x="3807572" y="5971135"/>
            <a:ext cx="1037232" cy="1847200"/>
          </a:xfrm>
          <a:prstGeom prst="ellipse">
            <a:avLst/>
          </a:prstGeom>
        </p:spPr>
        <p:txBody>
          <a:bodyPr vert="horz"/>
          <a:lstStyle>
            <a:lvl1pPr>
              <a:defRPr>
                <a:solidFill>
                  <a:srgbClr val="B5BABE"/>
                </a:solidFill>
              </a:defRPr>
            </a:lvl1pPr>
          </a:lstStyle>
          <a:p>
            <a:endParaRPr lang="en-US" dirty="0"/>
          </a:p>
        </p:txBody>
      </p:sp>
      <p:sp>
        <p:nvSpPr>
          <p:cNvPr id="13"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4"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0"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3"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4"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5"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6"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7"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8"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9" name="Group 38"/>
          <p:cNvGrpSpPr/>
          <p:nvPr userDrawn="1"/>
        </p:nvGrpSpPr>
        <p:grpSpPr>
          <a:xfrm>
            <a:off x="404999" y="2169953"/>
            <a:ext cx="320552" cy="136289"/>
            <a:chOff x="2330376" y="2927097"/>
            <a:chExt cx="240835" cy="76663"/>
          </a:xfrm>
        </p:grpSpPr>
        <p:sp>
          <p:nvSpPr>
            <p:cNvPr id="4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3"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4"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56870264"/>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Handle each risk with more power">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613673" y="-28220"/>
            <a:ext cx="2244328" cy="8429979"/>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727" y="2181790"/>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06106428"/>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reparing for ground for a risk management plan">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31045"/>
            <a:ext cx="6858000" cy="3931356"/>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4999" y="2169953"/>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1979646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342900" y="1863547"/>
            <a:ext cx="3029864" cy="1036015"/>
          </a:xfrm>
        </p:spPr>
        <p:txBody>
          <a:bodyPr anchor="b"/>
          <a:lstStyle>
            <a:lvl1pPr>
              <a:buNone/>
              <a:defRPr sz="2052" b="1"/>
            </a:lvl1pPr>
            <a:lvl2pPr marL="366">
              <a:buNone/>
              <a:defRPr sz="1620" b="1"/>
            </a:lvl2pPr>
            <a:lvl3pPr marL="183">
              <a:buNone/>
              <a:defRPr sz="1458" b="1"/>
            </a:lvl3pPr>
            <a:lvl4pPr marL="122">
              <a:buNone/>
              <a:defRPr sz="1350" b="1"/>
            </a:lvl4pPr>
            <a:lvl5pPr marL="91">
              <a:buNone/>
              <a:defRPr sz="1350" b="1"/>
            </a:lvl5pPr>
            <a:lvl6pPr marL="73">
              <a:buNone/>
              <a:defRPr sz="1350" b="1"/>
            </a:lvl6pPr>
            <a:lvl7pPr marL="61">
              <a:buNone/>
              <a:defRPr sz="1350" b="1"/>
            </a:lvl7pPr>
            <a:lvl8pPr marL="52">
              <a:buNone/>
              <a:defRPr sz="1350" b="1"/>
            </a:lvl8pPr>
            <a:lvl9pPr marL="45">
              <a:buNone/>
              <a:defRPr sz="1350" b="1"/>
            </a:lvl9pPr>
          </a:lstStyle>
          <a:p>
            <a:pPr lvl="0"/>
            <a:r>
              <a:t>Click to edit Master text style</a:t>
            </a:r>
          </a:p>
        </p:txBody>
      </p:sp>
      <p:sp>
        <p:nvSpPr>
          <p:cNvPr id="4" name="Text Placeholder 3"/>
          <p:cNvSpPr>
            <a:spLocks noGrp="1"/>
          </p:cNvSpPr>
          <p:nvPr>
            <p:ph type="body" idx="2"/>
          </p:nvPr>
        </p:nvSpPr>
        <p:spPr>
          <a:xfrm>
            <a:off x="3483178" y="1863547"/>
            <a:ext cx="3031923" cy="1036015"/>
          </a:xfrm>
        </p:spPr>
        <p:txBody>
          <a:bodyPr anchor="b"/>
          <a:lstStyle>
            <a:lvl1pPr>
              <a:buNone/>
              <a:defRPr sz="2052" b="1"/>
            </a:lvl1pPr>
            <a:lvl2pPr marL="366">
              <a:buNone/>
              <a:defRPr sz="1620" b="1"/>
            </a:lvl2pPr>
            <a:lvl3pPr marL="183">
              <a:buNone/>
              <a:defRPr sz="1458" b="1"/>
            </a:lvl3pPr>
            <a:lvl4pPr marL="122">
              <a:buNone/>
              <a:defRPr sz="1350" b="1"/>
            </a:lvl4pPr>
            <a:lvl5pPr marL="91">
              <a:buNone/>
              <a:defRPr sz="1350" b="1"/>
            </a:lvl5pPr>
            <a:lvl6pPr marL="73">
              <a:buNone/>
              <a:defRPr sz="1350" b="1"/>
            </a:lvl6pPr>
            <a:lvl7pPr marL="61">
              <a:buNone/>
              <a:defRPr sz="1350" b="1"/>
            </a:lvl7pPr>
            <a:lvl8pPr marL="52">
              <a:buNone/>
              <a:defRPr sz="1350" b="1"/>
            </a:lvl8pPr>
            <a:lvl9pPr marL="45">
              <a:buNone/>
              <a:defRPr sz="1350" b="1"/>
            </a:lvl9pPr>
          </a:lstStyle>
          <a:p>
            <a:pPr lvl="0"/>
            <a:r>
              <a:t>Click to edit Master text style</a:t>
            </a:r>
          </a:p>
        </p:txBody>
      </p:sp>
      <p:sp>
        <p:nvSpPr>
          <p:cNvPr id="5" name="Content Placeholder 4"/>
          <p:cNvSpPr>
            <a:spLocks noGrp="1"/>
          </p:cNvSpPr>
          <p:nvPr>
            <p:ph idx="3"/>
          </p:nvPr>
        </p:nvSpPr>
        <p:spPr>
          <a:xfrm>
            <a:off x="342900" y="2899562"/>
            <a:ext cx="3029864" cy="5267858"/>
          </a:xfrm>
        </p:spPr>
        <p:txBody>
          <a:bodyPr/>
          <a:lstStyle>
            <a:lvl1pPr>
              <a:defRPr sz="2052"/>
            </a:lvl1pPr>
            <a:lvl2pPr>
              <a:defRPr sz="1620"/>
            </a:lvl2pPr>
            <a:lvl3pPr>
              <a:defRPr sz="1458"/>
            </a:lvl3pPr>
            <a:lvl4pPr>
              <a:defRPr sz="1350"/>
            </a:lvl4pPr>
            <a:lvl5pPr>
              <a:defRPr sz="1350"/>
            </a:lvl5pPr>
            <a:lvl6pPr>
              <a:defRPr sz="1350"/>
            </a:lvl6pPr>
            <a:lvl7pPr>
              <a:defRPr sz="1350"/>
            </a:lvl7pPr>
            <a:lvl8pPr>
              <a:defRPr sz="1350"/>
            </a:lvl8pPr>
            <a:lvl9pPr>
              <a:defRPr sz="1350"/>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3483178" y="2899562"/>
            <a:ext cx="3031923" cy="5267858"/>
          </a:xfrm>
        </p:spPr>
        <p:txBody>
          <a:bodyPr/>
          <a:lstStyle>
            <a:lvl1pPr>
              <a:defRPr sz="2052"/>
            </a:lvl1pPr>
            <a:lvl2pPr>
              <a:defRPr sz="1620"/>
            </a:lvl2pPr>
            <a:lvl3pPr>
              <a:defRPr sz="1458"/>
            </a:lvl3pPr>
            <a:lvl4pPr>
              <a:defRPr sz="1350"/>
            </a:lvl4pPr>
            <a:lvl5pPr>
              <a:defRPr sz="1350"/>
            </a:lvl5pPr>
            <a:lvl6pPr>
              <a:defRPr sz="1350"/>
            </a:lvl6pPr>
            <a:lvl7pPr>
              <a:defRPr sz="1350"/>
            </a:lvl7pPr>
            <a:lvl8pPr>
              <a:defRPr sz="1350"/>
            </a:lvl8pPr>
            <a:lvl9pPr>
              <a:defRPr sz="1350"/>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135CDEC6-A668-AEB0-1DA4-6A32A8A1D33A}" type="datetimeFigureOut">
              <a:t>3/5/2020</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EAB230C-364A-0996-A068-96034958B1B0}" type="slidenum">
              <a:t>‹#›</a:t>
            </a:fld>
            <a:endParaRPr dirty="0"/>
          </a:p>
        </p:txBody>
      </p:sp>
    </p:spTree>
    <p:extLst>
      <p:ext uri="{BB962C8B-B14F-4D97-AF65-F5344CB8AC3E}">
        <p14:creationId xmlns:p14="http://schemas.microsoft.com/office/powerpoint/2010/main" val="12069953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ducting risk analysis">
    <p:spTree>
      <p:nvGrpSpPr>
        <p:cNvPr id="1" name=""/>
        <p:cNvGrpSpPr/>
        <p:nvPr/>
      </p:nvGrpSpPr>
      <p:grpSpPr>
        <a:xfrm>
          <a:off x="0" y="0"/>
          <a:ext cx="0" cy="0"/>
          <a:chOff x="0" y="0"/>
          <a:chExt cx="0" cy="0"/>
        </a:xfrm>
      </p:grpSpPr>
      <p:sp>
        <p:nvSpPr>
          <p:cNvPr id="31" name="Picture Placeholder 26"/>
          <p:cNvSpPr>
            <a:spLocks noGrp="1"/>
          </p:cNvSpPr>
          <p:nvPr>
            <p:ph type="pic" sz="quarter" idx="10"/>
          </p:nvPr>
        </p:nvSpPr>
        <p:spPr>
          <a:xfrm>
            <a:off x="3306429" y="224281"/>
            <a:ext cx="2013139" cy="3585188"/>
          </a:xfrm>
          <a:prstGeom prst="ellipse">
            <a:avLst/>
          </a:prstGeom>
        </p:spPr>
        <p:txBody>
          <a:bodyPr vert="horz"/>
          <a:lstStyle>
            <a:lvl1pPr>
              <a:defRPr>
                <a:solidFill>
                  <a:srgbClr val="B5BABE"/>
                </a:solidFill>
              </a:defRPr>
            </a:lvl1pPr>
          </a:lstStyle>
          <a:p>
            <a:endParaRPr lang="en-US" dirty="0"/>
          </a:p>
        </p:txBody>
      </p:sp>
      <p:sp>
        <p:nvSpPr>
          <p:cNvPr id="32" name="Picture Placeholder 26"/>
          <p:cNvSpPr>
            <a:spLocks noGrp="1"/>
          </p:cNvSpPr>
          <p:nvPr>
            <p:ph type="pic" sz="quarter" idx="11"/>
          </p:nvPr>
        </p:nvSpPr>
        <p:spPr>
          <a:xfrm>
            <a:off x="3253204" y="3405286"/>
            <a:ext cx="1444454" cy="2572420"/>
          </a:xfrm>
          <a:prstGeom prst="ellipse">
            <a:avLst/>
          </a:prstGeom>
        </p:spPr>
        <p:txBody>
          <a:bodyPr vert="horz"/>
          <a:lstStyle>
            <a:lvl1pPr>
              <a:defRPr>
                <a:solidFill>
                  <a:srgbClr val="B5BABE"/>
                </a:solidFill>
              </a:defRPr>
            </a:lvl1pPr>
          </a:lstStyle>
          <a:p>
            <a:endParaRPr lang="en-US" dirty="0"/>
          </a:p>
        </p:txBody>
      </p:sp>
      <p:sp>
        <p:nvSpPr>
          <p:cNvPr id="1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6" name="Shape 92"/>
          <p:cNvSpPr>
            <a:spLocks noGrp="1"/>
          </p:cNvSpPr>
          <p:nvPr>
            <p:ph type="body" sz="quarter" idx="1"/>
          </p:nvPr>
        </p:nvSpPr>
        <p:spPr>
          <a:xfrm>
            <a:off x="360713" y="1291576"/>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1" name="Group 40"/>
          <p:cNvGrpSpPr/>
          <p:nvPr userDrawn="1"/>
        </p:nvGrpSpPr>
        <p:grpSpPr>
          <a:xfrm>
            <a:off x="403750" y="1648390"/>
            <a:ext cx="320552" cy="136289"/>
            <a:chOff x="2330376" y="2927097"/>
            <a:chExt cx="240835" cy="76663"/>
          </a:xfrm>
        </p:grpSpPr>
        <p:sp>
          <p:nvSpPr>
            <p:cNvPr id="4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53914383"/>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Nig goals get big rewards">
    <p:spTree>
      <p:nvGrpSpPr>
        <p:cNvPr id="1" name=""/>
        <p:cNvGrpSpPr/>
        <p:nvPr/>
      </p:nvGrpSpPr>
      <p:grpSpPr>
        <a:xfrm>
          <a:off x="0" y="0"/>
          <a:ext cx="0" cy="0"/>
          <a:chOff x="0" y="0"/>
          <a:chExt cx="0" cy="0"/>
        </a:xfrm>
      </p:grpSpPr>
      <p:sp>
        <p:nvSpPr>
          <p:cNvPr id="26" name="Picture Placeholder 26"/>
          <p:cNvSpPr>
            <a:spLocks noGrp="1"/>
          </p:cNvSpPr>
          <p:nvPr>
            <p:ph type="pic" sz="quarter" idx="10"/>
          </p:nvPr>
        </p:nvSpPr>
        <p:spPr>
          <a:xfrm>
            <a:off x="2199785" y="1917072"/>
            <a:ext cx="1789932" cy="3187680"/>
          </a:xfrm>
          <a:prstGeom prst="ellipse">
            <a:avLst/>
          </a:prstGeo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09930" y="1559418"/>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93095809"/>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usiness is a risk-reward proposition">
    <p:spTree>
      <p:nvGrpSpPr>
        <p:cNvPr id="1" name=""/>
        <p:cNvGrpSpPr/>
        <p:nvPr/>
      </p:nvGrpSpPr>
      <p:grpSpPr>
        <a:xfrm>
          <a:off x="0" y="0"/>
          <a:ext cx="0" cy="0"/>
          <a:chOff x="0" y="0"/>
          <a:chExt cx="0" cy="0"/>
        </a:xfrm>
      </p:grpSpPr>
      <p:sp>
        <p:nvSpPr>
          <p:cNvPr id="28" name="Picture Placeholder 26"/>
          <p:cNvSpPr>
            <a:spLocks noGrp="1"/>
          </p:cNvSpPr>
          <p:nvPr>
            <p:ph type="pic" sz="quarter" idx="11"/>
          </p:nvPr>
        </p:nvSpPr>
        <p:spPr>
          <a:xfrm>
            <a:off x="3277937" y="2255367"/>
            <a:ext cx="3367208" cy="5996641"/>
          </a:xfrm>
          <a:prstGeom prst="ellipse">
            <a:avLst/>
          </a:prstGeom>
        </p:spPr>
        <p:txBody>
          <a:bodyPr vert="horz"/>
          <a:lstStyle>
            <a:lvl1pPr>
              <a:defRPr>
                <a:solidFill>
                  <a:srgbClr val="B5BABE"/>
                </a:solidFill>
              </a:defRPr>
            </a:lvl1pPr>
          </a:lstStyle>
          <a:p>
            <a:endParaRPr lang="en-US" dirty="0"/>
          </a:p>
        </p:txBody>
      </p:sp>
      <p:sp>
        <p:nvSpPr>
          <p:cNvPr id="27" name="Picture Placeholder 26"/>
          <p:cNvSpPr>
            <a:spLocks noGrp="1"/>
          </p:cNvSpPr>
          <p:nvPr>
            <p:ph type="pic" sz="quarter" idx="10"/>
          </p:nvPr>
        </p:nvSpPr>
        <p:spPr>
          <a:xfrm>
            <a:off x="2222002" y="3060657"/>
            <a:ext cx="1603038" cy="2854841"/>
          </a:xfrm>
          <a:prstGeom prst="ellipse">
            <a:avLst/>
          </a:prstGeom>
        </p:spPr>
        <p:txBody>
          <a:bodyPr vert="horz"/>
          <a:lstStyle>
            <a:lvl1pPr>
              <a:defRPr>
                <a:solidFill>
                  <a:srgbClr val="B5BABE"/>
                </a:solidFill>
              </a:defRPr>
            </a:lvl1pPr>
          </a:lstStyle>
          <a:p>
            <a:endParaRPr lang="en-US" dirty="0"/>
          </a:p>
        </p:txBody>
      </p:sp>
      <p:sp>
        <p:nvSpPr>
          <p:cNvPr id="11" name="Shape 223"/>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224"/>
          <p:cNvSpPr>
            <a:spLocks noGrp="1"/>
          </p:cNvSpPr>
          <p:nvPr>
            <p:ph type="body" sz="quarter" idx="1"/>
          </p:nvPr>
        </p:nvSpPr>
        <p:spPr>
          <a:xfrm>
            <a:off x="360713" y="113877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23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09930" y="2169953"/>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121436558"/>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Reward &amp; Recognition">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2589612" y="1744138"/>
            <a:ext cx="1678781" cy="3790245"/>
          </a:xfrm>
        </p:spPr>
        <p:txBody>
          <a:bodyPr vert="horz"/>
          <a:lstStyle>
            <a:lvl1pPr>
              <a:defRPr>
                <a:solidFill>
                  <a:schemeClr val="tx2"/>
                </a:solidFill>
              </a:defRPr>
            </a:lvl1pPr>
          </a:lstStyle>
          <a:p>
            <a:endParaRPr lang="en-US" dirty="0"/>
          </a:p>
        </p:txBody>
      </p:sp>
      <p:sp>
        <p:nvSpPr>
          <p:cNvPr id="15"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6"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282070" y="1442419"/>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415467624"/>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rotect your market policy with best security">
    <p:spTree>
      <p:nvGrpSpPr>
        <p:cNvPr id="1" name=""/>
        <p:cNvGrpSpPr/>
        <p:nvPr/>
      </p:nvGrpSpPr>
      <p:grpSpPr>
        <a:xfrm>
          <a:off x="0" y="0"/>
          <a:ext cx="0" cy="0"/>
          <a:chOff x="0" y="0"/>
          <a:chExt cx="0" cy="0"/>
        </a:xfrm>
      </p:grpSpPr>
      <p:sp>
        <p:nvSpPr>
          <p:cNvPr id="29" name="Picture Placeholder 28"/>
          <p:cNvSpPr>
            <a:spLocks noGrp="1"/>
          </p:cNvSpPr>
          <p:nvPr>
            <p:ph type="pic" sz="quarter" idx="10"/>
          </p:nvPr>
        </p:nvSpPr>
        <p:spPr>
          <a:xfrm>
            <a:off x="0" y="3487079"/>
            <a:ext cx="1351361" cy="1432063"/>
          </a:xfrm>
        </p:spPr>
        <p:txBody>
          <a:bodyPr vert="horz"/>
          <a:lstStyle>
            <a:lvl1pPr>
              <a:defRPr>
                <a:solidFill>
                  <a:srgbClr val="7B838B"/>
                </a:solidFill>
              </a:defRPr>
            </a:lvl1pPr>
          </a:lstStyle>
          <a:p>
            <a:endParaRPr lang="en-US" dirty="0"/>
          </a:p>
        </p:txBody>
      </p:sp>
      <p:sp>
        <p:nvSpPr>
          <p:cNvPr id="12" name="Shape 477"/>
          <p:cNvSpPr>
            <a:spLocks noGrp="1"/>
          </p:cNvSpPr>
          <p:nvPr userDrawn="1">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478"/>
          <p:cNvSpPr>
            <a:spLocks noGrp="1"/>
          </p:cNvSpPr>
          <p:nvPr userDrawn="1">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492"/>
          <p:cNvSpPr>
            <a:spLocks noGrp="1"/>
          </p:cNvSpPr>
          <p:nvPr userDrawn="1">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04999" y="2800534"/>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9995389"/>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Annual Profit Repor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5692424"/>
            <a:ext cx="6858000" cy="2709334"/>
          </a:xfrm>
        </p:spPr>
        <p:txBody>
          <a:bodyPr vert="horz"/>
          <a:lstStyle>
            <a:lvl1pPr>
              <a:defRPr>
                <a:solidFill>
                  <a:srgbClr val="7B838B"/>
                </a:solidFill>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1133" y="155941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384551902"/>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re product sal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2574"/>
            <a:ext cx="6858000" cy="4289777"/>
          </a:xfrm>
        </p:spPr>
        <p:txBody>
          <a:bodyPr vert="horz"/>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597513530"/>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 column text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385764" y="4953001"/>
            <a:ext cx="2114550" cy="2235200"/>
          </a:xfrm>
        </p:spPr>
        <p:txBody>
          <a:bodyPr vert="horz"/>
          <a:lstStyle>
            <a:lvl1pPr>
              <a:defRPr>
                <a:solidFill>
                  <a:srgbClr val="7B838B"/>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907183942"/>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column text layout">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61952" y="4879631"/>
            <a:ext cx="1378744" cy="2057399"/>
          </a:xfrm>
        </p:spPr>
        <p:txBody>
          <a:bodyPr vert="horz"/>
          <a:lstStyle>
            <a:lvl1pPr>
              <a:defRPr>
                <a:solidFill>
                  <a:srgbClr val="7B838B"/>
                </a:solidFill>
              </a:defRPr>
            </a:lvl1pPr>
          </a:lstStyle>
          <a:p>
            <a:endParaRPr lang="en-US" dirty="0"/>
          </a:p>
        </p:txBody>
      </p:sp>
      <p:sp>
        <p:nvSpPr>
          <p:cNvPr id="24" name="Picture Placeholder 22"/>
          <p:cNvSpPr>
            <a:spLocks noGrp="1"/>
          </p:cNvSpPr>
          <p:nvPr>
            <p:ph type="pic" sz="quarter" idx="11"/>
          </p:nvPr>
        </p:nvSpPr>
        <p:spPr>
          <a:xfrm>
            <a:off x="3595173" y="4879631"/>
            <a:ext cx="1378744" cy="2057399"/>
          </a:xfrm>
        </p:spPr>
        <p:txBody>
          <a:bodyPr vert="horz"/>
          <a:lstStyle>
            <a:lvl1pPr>
              <a:defRPr>
                <a:solidFill>
                  <a:srgbClr val="7B838B"/>
                </a:solidFill>
              </a:defRPr>
            </a:lvl1pPr>
          </a:lstStyle>
          <a:p>
            <a:endParaRPr lang="en-US" dirty="0"/>
          </a:p>
        </p:txBody>
      </p:sp>
      <p:sp>
        <p:nvSpPr>
          <p:cNvPr id="11"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2"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7"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8"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2" name="Group 31"/>
          <p:cNvGrpSpPr/>
          <p:nvPr userDrawn="1"/>
        </p:nvGrpSpPr>
        <p:grpSpPr>
          <a:xfrm>
            <a:off x="3282070" y="1452155"/>
            <a:ext cx="320552" cy="136289"/>
            <a:chOff x="2330376" y="2927097"/>
            <a:chExt cx="240835" cy="76663"/>
          </a:xfrm>
        </p:grpSpPr>
        <p:sp>
          <p:nvSpPr>
            <p:cNvPr id="3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41510756"/>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mage with text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 y="-22577"/>
            <a:ext cx="2728913" cy="8432800"/>
          </a:xfrm>
        </p:spPr>
        <p:txBody>
          <a:bodyPr vert="horz"/>
          <a:lstStyle>
            <a:lvl1pPr>
              <a:defRPr>
                <a:solidFill>
                  <a:srgbClr val="7B838B"/>
                </a:solidFill>
              </a:defRPr>
            </a:lvl1pPr>
          </a:lstStyle>
          <a:p>
            <a:endParaRPr lang="en-US" dirty="0"/>
          </a:p>
        </p:txBody>
      </p:sp>
      <p:sp>
        <p:nvSpPr>
          <p:cNvPr id="12"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9"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3037099" y="2088137"/>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9274097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27C55CB4-ADD6-875A-323C-6D90B7E5A2D4}" type="datetimeFigureOut">
              <a:t>3/5/2020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A24D08EC-3089-1485-0B04-545E9A5278AA}" type="slidenum">
              <a:t>‹#›</a:t>
            </a:fld>
            <a:endParaRPr dirty="0"/>
          </a:p>
        </p:txBody>
      </p:sp>
    </p:spTree>
    <p:extLst>
      <p:ext uri="{BB962C8B-B14F-4D97-AF65-F5344CB8AC3E}">
        <p14:creationId xmlns:p14="http://schemas.microsoft.com/office/powerpoint/2010/main" val="16720761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What clients are saying">
    <p:spTree>
      <p:nvGrpSpPr>
        <p:cNvPr id="1" name=""/>
        <p:cNvGrpSpPr/>
        <p:nvPr/>
      </p:nvGrpSpPr>
      <p:grpSpPr>
        <a:xfrm>
          <a:off x="0" y="0"/>
          <a:ext cx="0" cy="0"/>
          <a:chOff x="0" y="0"/>
          <a:chExt cx="0" cy="0"/>
        </a:xfrm>
      </p:grpSpPr>
      <p:sp>
        <p:nvSpPr>
          <p:cNvPr id="25" name="Picture Placeholder 26"/>
          <p:cNvSpPr>
            <a:spLocks noGrp="1"/>
          </p:cNvSpPr>
          <p:nvPr>
            <p:ph type="pic" sz="quarter" idx="11" hasCustomPrompt="1"/>
          </p:nvPr>
        </p:nvSpPr>
        <p:spPr>
          <a:xfrm>
            <a:off x="331684" y="6994353"/>
            <a:ext cx="459000" cy="817431"/>
          </a:xfrm>
          <a:prstGeom prst="ellipse">
            <a:avLst/>
          </a:prstGeom>
        </p:spPr>
        <p:txBody>
          <a:bodyPr vert="horz"/>
          <a:lstStyle>
            <a:lvl1pPr marL="0" indent="0">
              <a:buNone/>
              <a:defRPr>
                <a:solidFill>
                  <a:srgbClr val="B5BABE"/>
                </a:solidFill>
              </a:defRPr>
            </a:lvl1pPr>
          </a:lstStyle>
          <a:p>
            <a:r>
              <a:rPr lang="en-US" dirty="0"/>
              <a:t>Picture</a:t>
            </a:r>
          </a:p>
        </p:txBody>
      </p:sp>
      <p:sp>
        <p:nvSpPr>
          <p:cNvPr id="24" name="Picture Placeholder 26"/>
          <p:cNvSpPr>
            <a:spLocks noGrp="1"/>
          </p:cNvSpPr>
          <p:nvPr>
            <p:ph type="pic" sz="quarter" idx="10" hasCustomPrompt="1"/>
          </p:nvPr>
        </p:nvSpPr>
        <p:spPr>
          <a:xfrm>
            <a:off x="331684" y="4991175"/>
            <a:ext cx="459000" cy="817431"/>
          </a:xfrm>
          <a:prstGeom prst="ellipse">
            <a:avLst/>
          </a:prstGeom>
        </p:spPr>
        <p:txBody>
          <a:bodyPr vert="horz"/>
          <a:lstStyle>
            <a:lvl1pPr marL="0" indent="0">
              <a:buNone/>
              <a:defRPr>
                <a:solidFill>
                  <a:srgbClr val="B5BABE"/>
                </a:solidFill>
              </a:defRPr>
            </a:lvl1pPr>
          </a:lstStyle>
          <a:p>
            <a:r>
              <a:rPr lang="en-US" dirty="0"/>
              <a:t>Picture</a:t>
            </a:r>
          </a:p>
        </p:txBody>
      </p:sp>
      <p:sp>
        <p:nvSpPr>
          <p:cNvPr id="26" name="Picture Placeholder 26"/>
          <p:cNvSpPr>
            <a:spLocks noGrp="1"/>
          </p:cNvSpPr>
          <p:nvPr>
            <p:ph type="pic" sz="quarter" idx="12" hasCustomPrompt="1"/>
          </p:nvPr>
        </p:nvSpPr>
        <p:spPr>
          <a:xfrm>
            <a:off x="3724145" y="4991175"/>
            <a:ext cx="459000" cy="817431"/>
          </a:xfrm>
          <a:prstGeom prst="ellipse">
            <a:avLst/>
          </a:prstGeom>
        </p:spPr>
        <p:txBody>
          <a:bodyPr vert="horz"/>
          <a:lstStyle>
            <a:lvl1pPr marL="0" indent="0">
              <a:buNone/>
              <a:defRPr>
                <a:solidFill>
                  <a:srgbClr val="B5BABE"/>
                </a:solidFill>
              </a:defRPr>
            </a:lvl1pPr>
          </a:lstStyle>
          <a:p>
            <a:r>
              <a:rPr lang="en-US" dirty="0"/>
              <a:t>Picture</a:t>
            </a:r>
          </a:p>
        </p:txBody>
      </p:sp>
      <p:sp>
        <p:nvSpPr>
          <p:cNvPr id="27" name="Picture Placeholder 26"/>
          <p:cNvSpPr>
            <a:spLocks noGrp="1"/>
          </p:cNvSpPr>
          <p:nvPr>
            <p:ph type="pic" sz="quarter" idx="13" hasCustomPrompt="1"/>
          </p:nvPr>
        </p:nvSpPr>
        <p:spPr>
          <a:xfrm>
            <a:off x="3724145" y="6994353"/>
            <a:ext cx="459000" cy="817431"/>
          </a:xfrm>
          <a:prstGeom prst="ellipse">
            <a:avLst/>
          </a:prstGeom>
        </p:spPr>
        <p:txBody>
          <a:bodyPr vert="horz"/>
          <a:lstStyle>
            <a:lvl1pPr marL="0" indent="0">
              <a:buNone/>
              <a:defRPr>
                <a:solidFill>
                  <a:srgbClr val="B5BABE"/>
                </a:solidFill>
              </a:defRPr>
            </a:lvl1pPr>
          </a:lstStyle>
          <a:p>
            <a:r>
              <a:rPr lang="en-US" dirty="0"/>
              <a:t>Picture</a:t>
            </a:r>
          </a:p>
        </p:txBody>
      </p:sp>
      <p:sp>
        <p:nvSpPr>
          <p:cNvPr id="13"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4"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5"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3282070" y="1452155"/>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71054675"/>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ffee Break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 y="-42334"/>
            <a:ext cx="3002756" cy="9228668"/>
          </a:xfrm>
        </p:spPr>
        <p:txBody>
          <a:bodyPr vert="horz"/>
          <a:lstStyle>
            <a:lvl1pPr>
              <a:defRPr>
                <a:solidFill>
                  <a:srgbClr val="7B838B"/>
                </a:solidFill>
              </a:defRPr>
            </a:lvl1pPr>
          </a:lstStyle>
          <a:p>
            <a:endParaRPr lang="en-US" dirty="0"/>
          </a:p>
        </p:txBody>
      </p:sp>
    </p:spTree>
    <p:extLst>
      <p:ext uri="{BB962C8B-B14F-4D97-AF65-F5344CB8AC3E}">
        <p14:creationId xmlns:p14="http://schemas.microsoft.com/office/powerpoint/2010/main" val="1631141488"/>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Official sponsor &amp; partner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2"/>
            <a:ext cx="3905250" cy="8401756"/>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10633" y="217205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08258999"/>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tay with us by social media">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1744136"/>
            <a:ext cx="6858000" cy="3488266"/>
          </a:xfrm>
        </p:spPr>
        <p:txBody>
          <a:bodyPr vert="horz"/>
          <a:lstStyle>
            <a:lvl1pPr>
              <a:defRPr>
                <a:solidFill>
                  <a:srgbClr val="7B838B"/>
                </a:solidFill>
              </a:defRPr>
            </a:lvl1pPr>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82070" y="1452155"/>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97833776"/>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tay in touch with u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010967" y="-14111"/>
            <a:ext cx="4861322" cy="8463845"/>
          </a:xfrm>
        </p:spPr>
        <p:txBody>
          <a:bodyPr vert="horz"/>
          <a:lstStyle/>
          <a:p>
            <a:endParaRPr lang="en-US" dirty="0"/>
          </a:p>
        </p:txBody>
      </p:sp>
      <p:sp>
        <p:nvSpPr>
          <p:cNvPr id="24" name="Picture Placeholder 26"/>
          <p:cNvSpPr>
            <a:spLocks noGrp="1"/>
          </p:cNvSpPr>
          <p:nvPr>
            <p:ph type="pic" sz="quarter" idx="12" hasCustomPrompt="1"/>
          </p:nvPr>
        </p:nvSpPr>
        <p:spPr>
          <a:xfrm>
            <a:off x="4825962" y="1582796"/>
            <a:ext cx="1469746" cy="2617463"/>
          </a:xfrm>
          <a:prstGeom prst="wedgeEllipseCallout">
            <a:avLst>
              <a:gd name="adj1" fmla="val -40498"/>
              <a:gd name="adj2" fmla="val 47399"/>
            </a:avLst>
          </a:prstGeom>
        </p:spPr>
        <p:txBody>
          <a:bodyPr vert="horz"/>
          <a:lstStyle>
            <a:lvl1pPr marL="0" indent="0">
              <a:buNone/>
              <a:defRPr>
                <a:solidFill>
                  <a:srgbClr val="B5BABE"/>
                </a:solidFill>
              </a:defRPr>
            </a:lvl1pPr>
          </a:lstStyle>
          <a:p>
            <a:r>
              <a:rPr lang="en-US" dirty="0"/>
              <a:t>Picture</a:t>
            </a:r>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11133" y="1558326"/>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19979941"/>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estion &amp; answer session">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052516" y="4329295"/>
            <a:ext cx="1475185" cy="4814711"/>
          </a:xfrm>
        </p:spPr>
        <p:txBody>
          <a:bodyPr vert="horz"/>
          <a:lstStyle>
            <a:lvl1pPr>
              <a:defRPr>
                <a:solidFill>
                  <a:srgbClr val="7B838B"/>
                </a:solidFill>
              </a:defRPr>
            </a:lvl1pPr>
          </a:lstStyle>
          <a:p>
            <a:endParaRPr lang="en-US" dirty="0"/>
          </a:p>
        </p:txBody>
      </p:sp>
    </p:spTree>
    <p:extLst>
      <p:ext uri="{BB962C8B-B14F-4D97-AF65-F5344CB8AC3E}">
        <p14:creationId xmlns:p14="http://schemas.microsoft.com/office/powerpoint/2010/main" val="1661265085"/>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Presentation Agenda">
    <p:spTree>
      <p:nvGrpSpPr>
        <p:cNvPr id="1" name=""/>
        <p:cNvGrpSpPr/>
        <p:nvPr/>
      </p:nvGrpSpPr>
      <p:grpSpPr>
        <a:xfrm>
          <a:off x="0" y="0"/>
          <a:ext cx="0" cy="0"/>
          <a:chOff x="0" y="0"/>
          <a:chExt cx="0" cy="0"/>
        </a:xfrm>
      </p:grpSpPr>
      <p:sp>
        <p:nvSpPr>
          <p:cNvPr id="16" name="Shape 16"/>
          <p:cNvSpPr>
            <a:spLocks noGrp="1"/>
          </p:cNvSpPr>
          <p:nvPr>
            <p:ph type="title"/>
          </p:nvPr>
        </p:nvSpPr>
        <p:spPr>
          <a:xfrm>
            <a:off x="500064" y="356172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7" name="Shape 17"/>
          <p:cNvSpPr>
            <a:spLocks noGrp="1"/>
          </p:cNvSpPr>
          <p:nvPr>
            <p:ph type="body" sz="quarter" idx="1"/>
          </p:nvPr>
        </p:nvSpPr>
        <p:spPr>
          <a:xfrm>
            <a:off x="500064" y="4444986"/>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1" name="Group 10"/>
          <p:cNvGrpSpPr/>
          <p:nvPr userDrawn="1"/>
        </p:nvGrpSpPr>
        <p:grpSpPr>
          <a:xfrm>
            <a:off x="3282070" y="4747355"/>
            <a:ext cx="320552" cy="136289"/>
            <a:chOff x="2330376" y="2927097"/>
            <a:chExt cx="240835" cy="76663"/>
          </a:xfrm>
        </p:grpSpPr>
        <p:sp>
          <p:nvSpPr>
            <p:cNvPr id="1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952353094"/>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47" name="Shape 47"/>
          <p:cNvSpPr>
            <a:spLocks noGrp="1"/>
          </p:cNvSpPr>
          <p:nvPr>
            <p:ph type="body" sz="quarter" idx="1"/>
          </p:nvPr>
        </p:nvSpPr>
        <p:spPr>
          <a:xfrm>
            <a:off x="2986323" y="2937110"/>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title"/>
          </p:nvPr>
        </p:nvSpPr>
        <p:spPr>
          <a:xfrm>
            <a:off x="2991228" y="72261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2" name="Shape 6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1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037270" y="3269975"/>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48315943"/>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Title &amp; Subtitle copy 1">
    <p:spTree>
      <p:nvGrpSpPr>
        <p:cNvPr id="1" name=""/>
        <p:cNvGrpSpPr/>
        <p:nvPr/>
      </p:nvGrpSpPr>
      <p:grpSpPr>
        <a:xfrm>
          <a:off x="0" y="0"/>
          <a:ext cx="0" cy="0"/>
          <a:chOff x="0" y="0"/>
          <a:chExt cx="0" cy="0"/>
        </a:xfrm>
      </p:grpSpPr>
      <p:sp>
        <p:nvSpPr>
          <p:cNvPr id="69" name="Shape 69"/>
          <p:cNvSpPr>
            <a:spLocks noGrp="1"/>
          </p:cNvSpPr>
          <p:nvPr>
            <p:ph type="body" sz="quarter" idx="1"/>
          </p:nvPr>
        </p:nvSpPr>
        <p:spPr>
          <a:xfrm>
            <a:off x="354024" y="4967703"/>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title"/>
          </p:nvPr>
        </p:nvSpPr>
        <p:spPr>
          <a:xfrm>
            <a:off x="358926" y="2673148"/>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84" name="Shape 8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2224043" y="5535105"/>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50266636"/>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tx">
  <p:cSld name="Meet Our Creative Director">
    <p:spTree>
      <p:nvGrpSpPr>
        <p:cNvPr id="1" name=""/>
        <p:cNvGrpSpPr/>
        <p:nvPr/>
      </p:nvGrpSpPr>
      <p:grpSpPr>
        <a:xfrm>
          <a:off x="0" y="0"/>
          <a:ext cx="0" cy="0"/>
          <a:chOff x="0" y="0"/>
          <a:chExt cx="0" cy="0"/>
        </a:xfrm>
      </p:grpSpPr>
      <p:sp>
        <p:nvSpPr>
          <p:cNvPr id="91"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92"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405659" y="2174385"/>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418625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2406C-888E-1767-82A7-80DB7662A0A2}" type="datetimeFigureOut">
              <a:t>3/5/2020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3EBC449C-6605-73BA-5716-081A987A7AEA}" type="slidenum">
              <a:t>‹#›</a:t>
            </a:fld>
            <a:endParaRPr dirty="0"/>
          </a:p>
        </p:txBody>
      </p:sp>
    </p:spTree>
    <p:extLst>
      <p:ext uri="{BB962C8B-B14F-4D97-AF65-F5344CB8AC3E}">
        <p14:creationId xmlns:p14="http://schemas.microsoft.com/office/powerpoint/2010/main" val="41101188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mp; Subtitle copy 2">
    <p:spTree>
      <p:nvGrpSpPr>
        <p:cNvPr id="1" name=""/>
        <p:cNvGrpSpPr/>
        <p:nvPr/>
      </p:nvGrpSpPr>
      <p:grpSpPr>
        <a:xfrm>
          <a:off x="0" y="0"/>
          <a:ext cx="0" cy="0"/>
          <a:chOff x="0" y="0"/>
          <a:chExt cx="0" cy="0"/>
        </a:xfrm>
      </p:grpSpPr>
      <p:sp>
        <p:nvSpPr>
          <p:cNvPr id="113"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7"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8"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037057" y="209234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31339257"/>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Our Department Size of Team">
    <p:spTree>
      <p:nvGrpSpPr>
        <p:cNvPr id="1" name=""/>
        <p:cNvGrpSpPr/>
        <p:nvPr/>
      </p:nvGrpSpPr>
      <p:grpSpPr>
        <a:xfrm>
          <a:off x="0" y="0"/>
          <a:ext cx="0" cy="0"/>
          <a:chOff x="0" y="0"/>
          <a:chExt cx="0" cy="0"/>
        </a:xfrm>
      </p:grpSpPr>
      <p:sp>
        <p:nvSpPr>
          <p:cNvPr id="135" name="Shape 135"/>
          <p:cNvSpPr>
            <a:spLocks noGrp="1"/>
          </p:cNvSpPr>
          <p:nvPr>
            <p:ph type="body" sz="quarter" idx="1"/>
          </p:nvPr>
        </p:nvSpPr>
        <p:spPr>
          <a:xfrm>
            <a:off x="354024" y="4511446"/>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49" name="Shape 149"/>
          <p:cNvSpPr>
            <a:spLocks noGrp="1"/>
          </p:cNvSpPr>
          <p:nvPr>
            <p:ph type="title"/>
          </p:nvPr>
        </p:nvSpPr>
        <p:spPr>
          <a:xfrm>
            <a:off x="358926" y="2986882"/>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150" name="Shape 15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2233900" y="480707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237970523"/>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x">
  <p:cSld name="We Delivered Personalised Service">
    <p:spTree>
      <p:nvGrpSpPr>
        <p:cNvPr id="1" name=""/>
        <p:cNvGrpSpPr/>
        <p:nvPr/>
      </p:nvGrpSpPr>
      <p:grpSpPr>
        <a:xfrm>
          <a:off x="0" y="0"/>
          <a:ext cx="0" cy="0"/>
          <a:chOff x="0" y="0"/>
          <a:chExt cx="0" cy="0"/>
        </a:xfrm>
      </p:grpSpPr>
      <p:sp>
        <p:nvSpPr>
          <p:cNvPr id="258" name="Shape 258"/>
          <p:cNvSpPr>
            <a:spLocks noGrp="1"/>
          </p:cNvSpPr>
          <p:nvPr>
            <p:ph type="title"/>
          </p:nvPr>
        </p:nvSpPr>
        <p:spPr>
          <a:xfrm>
            <a:off x="500064" y="257649"/>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59" name="Shape 259"/>
          <p:cNvSpPr>
            <a:spLocks noGrp="1"/>
          </p:cNvSpPr>
          <p:nvPr>
            <p:ph type="body" sz="quarter" idx="1"/>
          </p:nvPr>
        </p:nvSpPr>
        <p:spPr>
          <a:xfrm>
            <a:off x="500064" y="1916104"/>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60" name="Shape 26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282070" y="2190815"/>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913350797"/>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x">
  <p:cSld name="Title &amp; Subtitle copy 3">
    <p:spTree>
      <p:nvGrpSpPr>
        <p:cNvPr id="1" name=""/>
        <p:cNvGrpSpPr/>
        <p:nvPr/>
      </p:nvGrpSpPr>
      <p:grpSpPr>
        <a:xfrm>
          <a:off x="0" y="0"/>
          <a:ext cx="0" cy="0"/>
          <a:chOff x="0" y="0"/>
          <a:chExt cx="0" cy="0"/>
        </a:xfrm>
      </p:grpSpPr>
      <p:sp>
        <p:nvSpPr>
          <p:cNvPr id="289" name="Shape 289"/>
          <p:cNvSpPr>
            <a:spLocks noGrp="1"/>
          </p:cNvSpPr>
          <p:nvPr>
            <p:ph type="body" sz="quarter" idx="1"/>
          </p:nvPr>
        </p:nvSpPr>
        <p:spPr>
          <a:xfrm>
            <a:off x="2986321" y="2592285"/>
            <a:ext cx="3447518"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03" name="Shape 303"/>
          <p:cNvSpPr>
            <a:spLocks noGrp="1"/>
          </p:cNvSpPr>
          <p:nvPr>
            <p:ph type="title"/>
          </p:nvPr>
        </p:nvSpPr>
        <p:spPr>
          <a:xfrm>
            <a:off x="2991226" y="296147"/>
            <a:ext cx="3447518" cy="2998527"/>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304" name="Shape 30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033865" y="2925153"/>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904572761"/>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Deeply&#10;Product Review">
    <p:spTree>
      <p:nvGrpSpPr>
        <p:cNvPr id="1" name=""/>
        <p:cNvGrpSpPr/>
        <p:nvPr/>
      </p:nvGrpSpPr>
      <p:grpSpPr>
        <a:xfrm>
          <a:off x="0" y="0"/>
          <a:ext cx="0" cy="0"/>
          <a:chOff x="0" y="0"/>
          <a:chExt cx="0" cy="0"/>
        </a:xfrm>
      </p:grpSpPr>
      <p:sp>
        <p:nvSpPr>
          <p:cNvPr id="311" name="Shape 311"/>
          <p:cNvSpPr>
            <a:spLocks noGrp="1"/>
          </p:cNvSpPr>
          <p:nvPr>
            <p:ph type="body" sz="quarter" idx="1"/>
          </p:nvPr>
        </p:nvSpPr>
        <p:spPr>
          <a:xfrm>
            <a:off x="2986323" y="2416180"/>
            <a:ext cx="3099964"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25" name="Shape 325"/>
          <p:cNvSpPr>
            <a:spLocks noGrp="1"/>
          </p:cNvSpPr>
          <p:nvPr>
            <p:ph type="title"/>
          </p:nvPr>
        </p:nvSpPr>
        <p:spPr>
          <a:xfrm>
            <a:off x="2991231" y="510956"/>
            <a:ext cx="3436667"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326" name="Shape 32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035905" y="2746939"/>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563780286"/>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tx">
  <p:cSld name="Business Timeline">
    <p:spTree>
      <p:nvGrpSpPr>
        <p:cNvPr id="1" name=""/>
        <p:cNvGrpSpPr/>
        <p:nvPr/>
      </p:nvGrpSpPr>
      <p:grpSpPr>
        <a:xfrm>
          <a:off x="0" y="0"/>
          <a:ext cx="0" cy="0"/>
          <a:chOff x="0" y="0"/>
          <a:chExt cx="0" cy="0"/>
        </a:xfrm>
      </p:grpSpPr>
      <p:sp>
        <p:nvSpPr>
          <p:cNvPr id="338" name="Shape 3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39" name="Shape 3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40" name="Shape 3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5" name="Group 14"/>
          <p:cNvGrpSpPr/>
          <p:nvPr userDrawn="1"/>
        </p:nvGrpSpPr>
        <p:grpSpPr>
          <a:xfrm>
            <a:off x="3282070" y="1452155"/>
            <a:ext cx="320552" cy="136289"/>
            <a:chOff x="2330376" y="2927097"/>
            <a:chExt cx="240835" cy="76663"/>
          </a:xfrm>
        </p:grpSpPr>
        <p:sp>
          <p:nvSpPr>
            <p:cNvPr id="1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196819328"/>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Timeline 3 Page">
    <p:spTree>
      <p:nvGrpSpPr>
        <p:cNvPr id="1" name=""/>
        <p:cNvGrpSpPr/>
        <p:nvPr/>
      </p:nvGrpSpPr>
      <p:grpSpPr>
        <a:xfrm>
          <a:off x="0" y="0"/>
          <a:ext cx="0" cy="0"/>
          <a:chOff x="0" y="0"/>
          <a:chExt cx="0" cy="0"/>
        </a:xfrm>
      </p:grpSpPr>
      <p:sp>
        <p:nvSpPr>
          <p:cNvPr id="352" name="Shape 352"/>
          <p:cNvSpPr>
            <a:spLocks noGrp="1"/>
          </p:cNvSpPr>
          <p:nvPr>
            <p:ph type="title"/>
          </p:nvPr>
        </p:nvSpPr>
        <p:spPr>
          <a:xfrm>
            <a:off x="500064" y="248643"/>
            <a:ext cx="5857875" cy="1730940"/>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53" name="Shape 353"/>
          <p:cNvSpPr>
            <a:spLocks noGrp="1"/>
          </p:cNvSpPr>
          <p:nvPr>
            <p:ph type="body" sz="quarter" idx="1"/>
          </p:nvPr>
        </p:nvSpPr>
        <p:spPr>
          <a:xfrm>
            <a:off x="500064" y="1525856"/>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54" name="Shape 35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0" name="Group 9"/>
          <p:cNvGrpSpPr/>
          <p:nvPr userDrawn="1"/>
        </p:nvGrpSpPr>
        <p:grpSpPr>
          <a:xfrm>
            <a:off x="3282070" y="1821338"/>
            <a:ext cx="320552" cy="136289"/>
            <a:chOff x="2330376" y="2927097"/>
            <a:chExt cx="240835" cy="76663"/>
          </a:xfrm>
        </p:grpSpPr>
        <p:sp>
          <p:nvSpPr>
            <p:cNvPr id="1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1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05918485"/>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Company Fantastic Facts copy 1">
    <p:spTree>
      <p:nvGrpSpPr>
        <p:cNvPr id="1" name=""/>
        <p:cNvGrpSpPr/>
        <p:nvPr/>
      </p:nvGrpSpPr>
      <p:grpSpPr>
        <a:xfrm>
          <a:off x="0" y="0"/>
          <a:ext cx="0" cy="0"/>
          <a:chOff x="0" y="0"/>
          <a:chExt cx="0" cy="0"/>
        </a:xfrm>
      </p:grpSpPr>
      <p:sp>
        <p:nvSpPr>
          <p:cNvPr id="361" name="Shape 361"/>
          <p:cNvSpPr>
            <a:spLocks noGrp="1"/>
          </p:cNvSpPr>
          <p:nvPr>
            <p:ph type="title"/>
          </p:nvPr>
        </p:nvSpPr>
        <p:spPr>
          <a:xfrm>
            <a:off x="360713" y="3339578"/>
            <a:ext cx="5857875" cy="211551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362" name="Shape 362"/>
          <p:cNvSpPr>
            <a:spLocks noGrp="1"/>
          </p:cNvSpPr>
          <p:nvPr>
            <p:ph type="body" sz="quarter" idx="1"/>
          </p:nvPr>
        </p:nvSpPr>
        <p:spPr>
          <a:xfrm>
            <a:off x="360713" y="476553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76" name="Shape 37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Tree>
    <p:extLst>
      <p:ext uri="{BB962C8B-B14F-4D97-AF65-F5344CB8AC3E}">
        <p14:creationId xmlns:p14="http://schemas.microsoft.com/office/powerpoint/2010/main" val="95007055"/>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The Homepage is the Most Important">
    <p:spTree>
      <p:nvGrpSpPr>
        <p:cNvPr id="1" name=""/>
        <p:cNvGrpSpPr/>
        <p:nvPr/>
      </p:nvGrpSpPr>
      <p:grpSpPr>
        <a:xfrm>
          <a:off x="0" y="0"/>
          <a:ext cx="0" cy="0"/>
          <a:chOff x="0" y="0"/>
          <a:chExt cx="0" cy="0"/>
        </a:xfrm>
      </p:grpSpPr>
      <p:sp>
        <p:nvSpPr>
          <p:cNvPr id="410" name="Shape 410"/>
          <p:cNvSpPr>
            <a:spLocks noGrp="1"/>
          </p:cNvSpPr>
          <p:nvPr>
            <p:ph type="title"/>
          </p:nvPr>
        </p:nvSpPr>
        <p:spPr>
          <a:xfrm>
            <a:off x="500064" y="6865635"/>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411" name="Shape 411"/>
          <p:cNvSpPr>
            <a:spLocks noGrp="1"/>
          </p:cNvSpPr>
          <p:nvPr>
            <p:ph type="body" sz="quarter" idx="1"/>
          </p:nvPr>
        </p:nvSpPr>
        <p:spPr>
          <a:xfrm>
            <a:off x="500064" y="8524093"/>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12" name="Shape 41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5" name="Group 14"/>
          <p:cNvGrpSpPr/>
          <p:nvPr userDrawn="1"/>
        </p:nvGrpSpPr>
        <p:grpSpPr>
          <a:xfrm>
            <a:off x="3282070" y="8826459"/>
            <a:ext cx="320552" cy="136289"/>
            <a:chOff x="2330376" y="2927097"/>
            <a:chExt cx="240835" cy="76663"/>
          </a:xfrm>
        </p:grpSpPr>
        <p:sp>
          <p:nvSpPr>
            <p:cNvPr id="1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51662838"/>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Global Business Marketing Communict">
    <p:spTree>
      <p:nvGrpSpPr>
        <p:cNvPr id="1" name=""/>
        <p:cNvGrpSpPr/>
        <p:nvPr/>
      </p:nvGrpSpPr>
      <p:grpSpPr>
        <a:xfrm>
          <a:off x="0" y="0"/>
          <a:ext cx="0" cy="0"/>
          <a:chOff x="0" y="0"/>
          <a:chExt cx="0" cy="0"/>
        </a:xfrm>
      </p:grpSpPr>
      <p:sp>
        <p:nvSpPr>
          <p:cNvPr id="432" name="Shape 432"/>
          <p:cNvSpPr>
            <a:spLocks noGrp="1"/>
          </p:cNvSpPr>
          <p:nvPr>
            <p:ph type="title"/>
          </p:nvPr>
        </p:nvSpPr>
        <p:spPr>
          <a:xfrm>
            <a:off x="500064" y="79844"/>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433" name="Shape 433"/>
          <p:cNvSpPr>
            <a:spLocks noGrp="1"/>
          </p:cNvSpPr>
          <p:nvPr>
            <p:ph type="body" sz="quarter" idx="1"/>
          </p:nvPr>
        </p:nvSpPr>
        <p:spPr>
          <a:xfrm>
            <a:off x="500064" y="1653637"/>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34" name="Shape 43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1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282070" y="195600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394660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22"/>
            <a:ext cx="2256281" cy="1547074"/>
          </a:xfrm>
        </p:spPr>
        <p:txBody>
          <a:bodyPr anchor="b"/>
          <a:lstStyle>
            <a:lvl1pPr algn="l">
              <a:defRPr sz="1458" b="1"/>
            </a:lvl1pPr>
          </a:lstStyle>
          <a:p>
            <a:r>
              <a:t>Click to edit Master title style</a:t>
            </a:r>
          </a:p>
        </p:txBody>
      </p:sp>
      <p:sp>
        <p:nvSpPr>
          <p:cNvPr id="3" name="Content Placeholder 2"/>
          <p:cNvSpPr>
            <a:spLocks noGrp="1"/>
          </p:cNvSpPr>
          <p:nvPr>
            <p:ph idx="1"/>
          </p:nvPr>
        </p:nvSpPr>
        <p:spPr>
          <a:xfrm>
            <a:off x="2680792" y="364022"/>
            <a:ext cx="3834308" cy="7774138"/>
          </a:xfrm>
        </p:spPr>
        <p:txBody>
          <a:bodyPr/>
          <a:lstStyle>
            <a:lvl1pPr>
              <a:defRPr sz="2375"/>
            </a:lvl1pPr>
            <a:lvl2pPr>
              <a:defRPr sz="2052"/>
            </a:lvl2pPr>
            <a:lvl3pPr>
              <a:defRPr sz="1782"/>
            </a:lvl3pPr>
            <a:lvl4pPr>
              <a:defRPr sz="1458"/>
            </a:lvl4pPr>
            <a:lvl5pPr>
              <a:defRPr sz="1458"/>
            </a:lvl5pPr>
            <a:lvl6pPr>
              <a:defRPr sz="1458"/>
            </a:lvl6pPr>
            <a:lvl7pPr>
              <a:defRPr sz="1458"/>
            </a:lvl7pPr>
            <a:lvl8pPr>
              <a:defRPr sz="1458"/>
            </a:lvl8pPr>
            <a:lvl9pPr>
              <a:defRPr sz="1458"/>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342900" y="1911096"/>
            <a:ext cx="2255596" cy="6227065"/>
          </a:xfrm>
        </p:spPr>
        <p:txBody>
          <a:bodyPr/>
          <a:lstStyle>
            <a:lvl1pPr marL="0" indent="0">
              <a:buNone/>
              <a:defRPr sz="1025"/>
            </a:lvl1pPr>
            <a:lvl2pPr marL="342918" indent="0">
              <a:buNone/>
              <a:defRPr sz="864"/>
            </a:lvl2pPr>
            <a:lvl3pPr marL="685837" indent="0">
              <a:buNone/>
              <a:defRPr sz="745"/>
            </a:lvl3pPr>
            <a:lvl4pPr marL="1028240" indent="0">
              <a:buNone/>
              <a:defRPr sz="675"/>
            </a:lvl4pPr>
            <a:lvl5pPr marL="1371673" indent="0">
              <a:buNone/>
              <a:defRPr sz="675"/>
            </a:lvl5pPr>
            <a:lvl6pPr marL="1714591" indent="0">
              <a:buNone/>
              <a:defRPr sz="675"/>
            </a:lvl6pPr>
            <a:lvl7pPr marL="2059569" indent="0">
              <a:buNone/>
              <a:defRPr sz="675"/>
            </a:lvl7pPr>
            <a:lvl8pPr marL="2398030" indent="0">
              <a:buNone/>
              <a:defRPr sz="675"/>
            </a:lvl8pPr>
            <a:lvl9pPr marL="2743346" indent="0">
              <a:buNone/>
              <a:defRPr sz="675"/>
            </a:lvl9pPr>
          </a:lstStyle>
          <a:p>
            <a:pPr lvl="0"/>
            <a:r>
              <a:t>Click to edit Master text style</a:t>
            </a:r>
          </a:p>
        </p:txBody>
      </p:sp>
      <p:sp>
        <p:nvSpPr>
          <p:cNvPr id="5" name="Date Placeholder 4"/>
          <p:cNvSpPr>
            <a:spLocks noGrp="1"/>
          </p:cNvSpPr>
          <p:nvPr>
            <p:ph type="dt" sz="half" idx="10"/>
          </p:nvPr>
        </p:nvSpPr>
        <p:spPr/>
        <p:txBody>
          <a:bodyPr/>
          <a:lstStyle/>
          <a:p>
            <a:fld id="{E59274AA-7C26-07D5-A285-60C2DCC0E4B1}" type="datetimeFigureOut">
              <a:t>3/5/2020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B0B9089-4849-BBA1-4018-393D158C59B0}" type="slidenum">
              <a:t>‹#›</a:t>
            </a:fld>
            <a:endParaRPr dirty="0"/>
          </a:p>
        </p:txBody>
      </p:sp>
    </p:spTree>
    <p:extLst>
      <p:ext uri="{BB962C8B-B14F-4D97-AF65-F5344CB8AC3E}">
        <p14:creationId xmlns:p14="http://schemas.microsoft.com/office/powerpoint/2010/main" val="38646947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Possibility Country">
    <p:spTree>
      <p:nvGrpSpPr>
        <p:cNvPr id="1" name=""/>
        <p:cNvGrpSpPr/>
        <p:nvPr/>
      </p:nvGrpSpPr>
      <p:grpSpPr>
        <a:xfrm>
          <a:off x="0" y="0"/>
          <a:ext cx="0" cy="0"/>
          <a:chOff x="0" y="0"/>
          <a:chExt cx="0" cy="0"/>
        </a:xfrm>
      </p:grpSpPr>
      <p:sp>
        <p:nvSpPr>
          <p:cNvPr id="441" name="Shape 441"/>
          <p:cNvSpPr>
            <a:spLocks noGrp="1"/>
          </p:cNvSpPr>
          <p:nvPr>
            <p:ph type="title"/>
          </p:nvPr>
        </p:nvSpPr>
        <p:spPr>
          <a:xfrm>
            <a:off x="360713" y="4061704"/>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442" name="Shape 442"/>
          <p:cNvSpPr>
            <a:spLocks noGrp="1"/>
          </p:cNvSpPr>
          <p:nvPr>
            <p:ph type="body" sz="quarter" idx="1"/>
          </p:nvPr>
        </p:nvSpPr>
        <p:spPr>
          <a:xfrm>
            <a:off x="360713" y="6085016"/>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48" name="Shape 44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5" name="Group 14"/>
          <p:cNvGrpSpPr/>
          <p:nvPr userDrawn="1"/>
        </p:nvGrpSpPr>
        <p:grpSpPr>
          <a:xfrm>
            <a:off x="404999" y="6397345"/>
            <a:ext cx="320552" cy="136289"/>
            <a:chOff x="2330376" y="2927097"/>
            <a:chExt cx="240835" cy="76663"/>
          </a:xfrm>
        </p:grpSpPr>
        <p:sp>
          <p:nvSpPr>
            <p:cNvPr id="1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168577624"/>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America's Top States For Business">
    <p:spTree>
      <p:nvGrpSpPr>
        <p:cNvPr id="1" name=""/>
        <p:cNvGrpSpPr/>
        <p:nvPr/>
      </p:nvGrpSpPr>
      <p:grpSpPr>
        <a:xfrm>
          <a:off x="0" y="0"/>
          <a:ext cx="0" cy="0"/>
          <a:chOff x="0" y="0"/>
          <a:chExt cx="0" cy="0"/>
        </a:xfrm>
      </p:grpSpPr>
      <p:sp>
        <p:nvSpPr>
          <p:cNvPr id="455" name="Shape 455"/>
          <p:cNvSpPr>
            <a:spLocks noGrp="1"/>
          </p:cNvSpPr>
          <p:nvPr>
            <p:ph type="body" sz="quarter" idx="1"/>
          </p:nvPr>
        </p:nvSpPr>
        <p:spPr>
          <a:xfrm>
            <a:off x="365300" y="1798502"/>
            <a:ext cx="6063109"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69" name="Shape 469"/>
          <p:cNvSpPr>
            <a:spLocks noGrp="1"/>
          </p:cNvSpPr>
          <p:nvPr>
            <p:ph type="title"/>
          </p:nvPr>
        </p:nvSpPr>
        <p:spPr>
          <a:xfrm>
            <a:off x="360391" y="140011"/>
            <a:ext cx="6072918"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470" name="Shape 47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4"/>
          <p:cNvSpPr/>
          <p:nvPr userDrawn="1"/>
        </p:nvSpPr>
        <p:spPr>
          <a:xfrm>
            <a:off x="59760" y="830746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6057457" y="2119098"/>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6187547"/>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Facebook Community Analysis">
    <p:spTree>
      <p:nvGrpSpPr>
        <p:cNvPr id="1" name=""/>
        <p:cNvGrpSpPr/>
        <p:nvPr/>
      </p:nvGrpSpPr>
      <p:grpSpPr>
        <a:xfrm>
          <a:off x="0" y="0"/>
          <a:ext cx="0" cy="0"/>
          <a:chOff x="0" y="0"/>
          <a:chExt cx="0" cy="0"/>
        </a:xfrm>
      </p:grpSpPr>
      <p:sp>
        <p:nvSpPr>
          <p:cNvPr id="477" name="Shape 477"/>
          <p:cNvSpPr>
            <a:spLocks noGrp="1"/>
          </p:cNvSpPr>
          <p:nvPr>
            <p:ph type="title"/>
          </p:nvPr>
        </p:nvSpPr>
        <p:spPr>
          <a:xfrm>
            <a:off x="360713" y="257647"/>
            <a:ext cx="5857875" cy="235096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478" name="Shape 478"/>
          <p:cNvSpPr>
            <a:spLocks noGrp="1"/>
          </p:cNvSpPr>
          <p:nvPr>
            <p:ph type="body" sz="quarter" idx="1"/>
          </p:nvPr>
        </p:nvSpPr>
        <p:spPr>
          <a:xfrm>
            <a:off x="360713" y="2486871"/>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409930" y="2800534"/>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57914070"/>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Blank copy">
    <p:spTree>
      <p:nvGrpSpPr>
        <p:cNvPr id="1" name=""/>
        <p:cNvGrpSpPr/>
        <p:nvPr/>
      </p:nvGrpSpPr>
      <p:grpSpPr>
        <a:xfrm>
          <a:off x="0" y="0"/>
          <a:ext cx="0" cy="0"/>
          <a:chOff x="0" y="0"/>
          <a:chExt cx="0" cy="0"/>
        </a:xfrm>
      </p:grpSpPr>
      <p:sp>
        <p:nvSpPr>
          <p:cNvPr id="521" name="Shape 521"/>
          <p:cNvSpPr>
            <a:spLocks noGrp="1"/>
          </p:cNvSpPr>
          <p:nvPr>
            <p:ph type="sldNum" sz="quarter" idx="2"/>
          </p:nvPr>
        </p:nvSpPr>
        <p:spPr>
          <a:xfrm>
            <a:off x="3375891" y="8720671"/>
            <a:ext cx="102657" cy="189091"/>
          </a:xfrm>
          <a:prstGeom prst="rect">
            <a:avLst/>
          </a:prstGeom>
        </p:spPr>
        <p:txBody>
          <a:bodyPr/>
          <a:lstStyle/>
          <a:p>
            <a:endParaRPr dirty="0"/>
          </a:p>
        </p:txBody>
      </p:sp>
    </p:spTree>
    <p:extLst>
      <p:ext uri="{BB962C8B-B14F-4D97-AF65-F5344CB8AC3E}">
        <p14:creationId xmlns:p14="http://schemas.microsoft.com/office/powerpoint/2010/main" val="4024530575"/>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Rewards &amp; Recongnition">
    <p:spTree>
      <p:nvGrpSpPr>
        <p:cNvPr id="1" name=""/>
        <p:cNvGrpSpPr/>
        <p:nvPr/>
      </p:nvGrpSpPr>
      <p:grpSpPr>
        <a:xfrm>
          <a:off x="0" y="0"/>
          <a:ext cx="0" cy="0"/>
          <a:chOff x="0" y="0"/>
          <a:chExt cx="0" cy="0"/>
        </a:xfrm>
      </p:grpSpPr>
      <p:sp>
        <p:nvSpPr>
          <p:cNvPr id="534" name="Shape 534"/>
          <p:cNvSpPr>
            <a:spLocks noGrp="1"/>
          </p:cNvSpPr>
          <p:nvPr>
            <p:ph type="body" sz="quarter" idx="1"/>
          </p:nvPr>
        </p:nvSpPr>
        <p:spPr>
          <a:xfrm>
            <a:off x="500064" y="5618115"/>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535" name="Shape 535"/>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5" name="Group 14"/>
          <p:cNvGrpSpPr/>
          <p:nvPr userDrawn="1"/>
        </p:nvGrpSpPr>
        <p:grpSpPr>
          <a:xfrm>
            <a:off x="3282070" y="5907259"/>
            <a:ext cx="320552" cy="136289"/>
            <a:chOff x="2330376" y="2927097"/>
            <a:chExt cx="240835" cy="76663"/>
          </a:xfrm>
        </p:grpSpPr>
        <p:sp>
          <p:nvSpPr>
            <p:cNvPr id="1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88629064"/>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tx">
  <p:cSld name="After Section Page">
    <p:bg>
      <p:bgPr>
        <a:solidFill>
          <a:srgbClr val="242E38"/>
        </a:solidFill>
        <a:effectLst/>
      </p:bgPr>
    </p:bg>
    <p:spTree>
      <p:nvGrpSpPr>
        <p:cNvPr id="1" name=""/>
        <p:cNvGrpSpPr/>
        <p:nvPr/>
      </p:nvGrpSpPr>
      <p:grpSpPr>
        <a:xfrm>
          <a:off x="0" y="0"/>
          <a:ext cx="0" cy="0"/>
          <a:chOff x="0" y="0"/>
          <a:chExt cx="0" cy="0"/>
        </a:xfrm>
      </p:grpSpPr>
      <p:sp>
        <p:nvSpPr>
          <p:cNvPr id="542" name="Shape 542"/>
          <p:cNvSpPr>
            <a:spLocks noGrp="1"/>
          </p:cNvSpPr>
          <p:nvPr>
            <p:ph idx="3"/>
          </p:nvPr>
        </p:nvSpPr>
        <p:spPr>
          <a:xfrm>
            <a:off x="-6409" y="-12666"/>
            <a:ext cx="6858000" cy="9144000"/>
          </a:xfrm>
          <a:prstGeom prst="rect">
            <a:avLst/>
          </a:prstGeom>
        </p:spPr>
        <p:txBody>
          <a:bodyPr/>
          <a:lstStyle>
            <a:lvl1pPr marL="0" indent="0" algn="ctr">
              <a:spcBef>
                <a:spcPts val="0"/>
              </a:spcBef>
              <a:buSzTx/>
              <a:buNone/>
              <a:defRPr sz="5600">
                <a:latin typeface="Gill Sans"/>
                <a:ea typeface="Gill Sans"/>
                <a:cs typeface="Gill Sans"/>
                <a:sym typeface="Gill Sans"/>
              </a:defRPr>
            </a:lvl1pPr>
          </a:lstStyle>
          <a:p>
            <a:pPr marL="0" indent="0" algn="ctr">
              <a:spcBef>
                <a:spcPts val="0"/>
              </a:spcBef>
              <a:buSzTx/>
              <a:buNone/>
              <a:defRPr sz="5600">
                <a:latin typeface="Gill Sans"/>
                <a:ea typeface="Gill Sans"/>
                <a:cs typeface="Gill Sans"/>
                <a:sym typeface="Gill Sans"/>
              </a:defRPr>
            </a:pPr>
            <a:endParaRPr/>
          </a:p>
        </p:txBody>
      </p:sp>
      <p:sp>
        <p:nvSpPr>
          <p:cNvPr id="543" name="Shape 54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5787994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2504228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168" y="6400800"/>
            <a:ext cx="4114800" cy="731520"/>
          </a:xfrm>
        </p:spPr>
        <p:txBody>
          <a:bodyPr anchor="b"/>
          <a:lstStyle>
            <a:lvl1pPr algn="l">
              <a:defRPr sz="1458" b="1"/>
            </a:lvl1pPr>
          </a:lstStyle>
          <a:p>
            <a:r>
              <a:t>Click to edit Master title style</a:t>
            </a:r>
          </a:p>
        </p:txBody>
      </p:sp>
      <p:sp>
        <p:nvSpPr>
          <p:cNvPr id="3" name="Vertical Title 2"/>
          <p:cNvSpPr>
            <a:spLocks noGrp="1"/>
          </p:cNvSpPr>
          <p:nvPr>
            <p:ph type="pic" idx="1"/>
          </p:nvPr>
        </p:nvSpPr>
        <p:spPr>
          <a:xfrm>
            <a:off x="1344168" y="813815"/>
            <a:ext cx="4114800" cy="5489144"/>
          </a:xfrm>
        </p:spPr>
        <p:txBody>
          <a:bodyPr/>
          <a:lstStyle/>
          <a:p>
            <a:endParaRPr dirty="0"/>
          </a:p>
        </p:txBody>
      </p:sp>
      <p:sp>
        <p:nvSpPr>
          <p:cNvPr id="4" name="Text Placeholder 3"/>
          <p:cNvSpPr>
            <a:spLocks noGrp="1"/>
          </p:cNvSpPr>
          <p:nvPr>
            <p:ph type="body" idx="2"/>
          </p:nvPr>
        </p:nvSpPr>
        <p:spPr>
          <a:xfrm>
            <a:off x="1344168" y="7132320"/>
            <a:ext cx="4114800" cy="1005840"/>
          </a:xfrm>
        </p:spPr>
        <p:txBody>
          <a:bodyPr/>
          <a:lstStyle>
            <a:lvl1pPr marL="0" indent="0">
              <a:buNone/>
              <a:defRPr sz="1025"/>
            </a:lvl1pPr>
            <a:lvl2pPr marL="342918" indent="0">
              <a:buNone/>
              <a:defRPr sz="864"/>
            </a:lvl2pPr>
            <a:lvl3pPr marL="685837" indent="0">
              <a:buNone/>
              <a:defRPr sz="745"/>
            </a:lvl3pPr>
            <a:lvl4pPr marL="1028240" indent="0">
              <a:buNone/>
              <a:defRPr sz="675"/>
            </a:lvl4pPr>
            <a:lvl5pPr marL="1371673" indent="0">
              <a:buNone/>
              <a:defRPr sz="675"/>
            </a:lvl5pPr>
            <a:lvl6pPr marL="1714591" indent="0">
              <a:buNone/>
              <a:defRPr sz="675"/>
            </a:lvl6pPr>
            <a:lvl7pPr marL="2059569" indent="0">
              <a:buNone/>
              <a:defRPr sz="675"/>
            </a:lvl7pPr>
            <a:lvl8pPr marL="2398030" indent="0">
              <a:buNone/>
              <a:defRPr sz="675"/>
            </a:lvl8pPr>
            <a:lvl9pPr marL="2743346" indent="0">
              <a:buNone/>
              <a:defRPr sz="675"/>
            </a:lvl9pPr>
          </a:lstStyle>
          <a:p>
            <a:pPr lvl="0"/>
            <a:r>
              <a:t>Click to edit Master text style</a:t>
            </a:r>
          </a:p>
        </p:txBody>
      </p:sp>
      <p:sp>
        <p:nvSpPr>
          <p:cNvPr id="5" name="Date Placeholder 4"/>
          <p:cNvSpPr>
            <a:spLocks noGrp="1"/>
          </p:cNvSpPr>
          <p:nvPr>
            <p:ph type="dt" sz="half" idx="10"/>
          </p:nvPr>
        </p:nvSpPr>
        <p:spPr/>
        <p:txBody>
          <a:bodyPr/>
          <a:lstStyle/>
          <a:p>
            <a:fld id="{E8E4C372-A01B-03A2-5440-393D0B4952B3}" type="datetimeFigureOut">
              <a:t>3/5/2020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047EE8D-D024-7C38-29D7-252A10534855}" type="slidenum">
              <a:t>‹#›</a:t>
            </a:fld>
            <a:endParaRPr dirty="0"/>
          </a:p>
        </p:txBody>
      </p:sp>
    </p:spTree>
    <p:extLst>
      <p:ext uri="{BB962C8B-B14F-4D97-AF65-F5344CB8AC3E}">
        <p14:creationId xmlns:p14="http://schemas.microsoft.com/office/powerpoint/2010/main" val="114270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D4D4B9BE-BC48-10A2-748E-0E7992426D25}" type="datetimeFigureOut">
              <a:t>3/5/2020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2BCDC48-1C16-4977-2646-EE72A7D86BE5}" type="slidenum">
              <a:t>‹#›</a:t>
            </a:fld>
            <a:endParaRPr dirty="0"/>
          </a:p>
        </p:txBody>
      </p:sp>
    </p:spTree>
    <p:extLst>
      <p:ext uri="{BB962C8B-B14F-4D97-AF65-F5344CB8AC3E}">
        <p14:creationId xmlns:p14="http://schemas.microsoft.com/office/powerpoint/2010/main" val="203139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5760"/>
            <a:ext cx="1543050" cy="7772400"/>
          </a:xfrm>
        </p:spPr>
        <p:txBody>
          <a:bodyPr vert="eaVert" anchor="t"/>
          <a:lstStyle/>
          <a:p>
            <a:r>
              <a:t>Click to edit Master title style</a:t>
            </a:r>
          </a:p>
        </p:txBody>
      </p:sp>
      <p:sp>
        <p:nvSpPr>
          <p:cNvPr id="3" name="Vertical Title 2"/>
          <p:cNvSpPr>
            <a:spLocks noGrp="1"/>
          </p:cNvSpPr>
          <p:nvPr>
            <p:ph type="body" orient="vert" idx="1"/>
          </p:nvPr>
        </p:nvSpPr>
        <p:spPr>
          <a:xfrm>
            <a:off x="342900" y="365760"/>
            <a:ext cx="4512564" cy="7772400"/>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5EC111BB-5523-01AA-8D88-804533CE4209}" type="datetimeFigureOut">
              <a:t>3/5/2020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985DD12-7E18-6152-6A37-B232997105BD}" type="slidenum">
              <a:t>‹#›</a:t>
            </a:fld>
            <a:endParaRPr dirty="0"/>
          </a:p>
        </p:txBody>
      </p:sp>
    </p:spTree>
    <p:extLst>
      <p:ext uri="{BB962C8B-B14F-4D97-AF65-F5344CB8AC3E}">
        <p14:creationId xmlns:p14="http://schemas.microsoft.com/office/powerpoint/2010/main" val="163395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791156"/>
            <a:ext cx="6390450" cy="1018134"/>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048845"/>
            <a:ext cx="6390450" cy="6073600"/>
          </a:xfrm>
          <a:prstGeom prst="rect">
            <a:avLst/>
          </a:prstGeom>
        </p:spPr>
        <p:txBody>
          <a:bodyPr spcFirstLastPara="1" wrap="square" lIns="91425" tIns="91425" rIns="91425" bIns="91425" anchor="t" anchorCtr="0"/>
          <a:lstStyle>
            <a:lvl1pPr marL="342918" lvl="0" indent="-257189">
              <a:spcBef>
                <a:spcPts val="0"/>
              </a:spcBef>
              <a:spcAft>
                <a:spcPts val="0"/>
              </a:spcAft>
              <a:buSzPts val="1800"/>
              <a:buChar char="●"/>
              <a:defRPr/>
            </a:lvl1pPr>
            <a:lvl2pPr marL="685837" lvl="1" indent="-238138">
              <a:spcBef>
                <a:spcPts val="1200"/>
              </a:spcBef>
              <a:spcAft>
                <a:spcPts val="0"/>
              </a:spcAft>
              <a:buSzPts val="1400"/>
              <a:buChar char="○"/>
              <a:defRPr/>
            </a:lvl2pPr>
            <a:lvl3pPr marL="1028755" lvl="2" indent="-238138">
              <a:spcBef>
                <a:spcPts val="1200"/>
              </a:spcBef>
              <a:spcAft>
                <a:spcPts val="0"/>
              </a:spcAft>
              <a:buSzPts val="1400"/>
              <a:buChar char="■"/>
              <a:defRPr/>
            </a:lvl3pPr>
            <a:lvl4pPr marL="1371673" lvl="3" indent="-238138">
              <a:spcBef>
                <a:spcPts val="1200"/>
              </a:spcBef>
              <a:spcAft>
                <a:spcPts val="0"/>
              </a:spcAft>
              <a:buSzPts val="1400"/>
              <a:buChar char="●"/>
              <a:defRPr/>
            </a:lvl4pPr>
            <a:lvl5pPr marL="1714591" lvl="4" indent="-238138">
              <a:spcBef>
                <a:spcPts val="1200"/>
              </a:spcBef>
              <a:spcAft>
                <a:spcPts val="0"/>
              </a:spcAft>
              <a:buSzPts val="1400"/>
              <a:buChar char="○"/>
              <a:defRPr/>
            </a:lvl5pPr>
            <a:lvl6pPr marL="2057510" lvl="5" indent="-238138">
              <a:spcBef>
                <a:spcPts val="1200"/>
              </a:spcBef>
              <a:spcAft>
                <a:spcPts val="0"/>
              </a:spcAft>
              <a:buSzPts val="1400"/>
              <a:buChar char="■"/>
              <a:defRPr/>
            </a:lvl6pPr>
            <a:lvl7pPr marL="2400428" lvl="6" indent="-238138">
              <a:spcBef>
                <a:spcPts val="1200"/>
              </a:spcBef>
              <a:spcAft>
                <a:spcPts val="0"/>
              </a:spcAft>
              <a:buSzPts val="1400"/>
              <a:buChar char="●"/>
              <a:defRPr/>
            </a:lvl7pPr>
            <a:lvl8pPr marL="2743346" lvl="7" indent="-238138">
              <a:spcBef>
                <a:spcPts val="1200"/>
              </a:spcBef>
              <a:spcAft>
                <a:spcPts val="0"/>
              </a:spcAft>
              <a:buSzPts val="1400"/>
              <a:buChar char="○"/>
              <a:defRPr/>
            </a:lvl8pPr>
            <a:lvl9pPr marL="3086265" lvl="8" indent="-238138">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6354344" y="8290164"/>
            <a:ext cx="411525" cy="699734"/>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850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6858000" cy="9152000"/>
          </a:xfrm>
        </p:spPr>
        <p:txBody>
          <a:bodyPr vert="horz" anchor="t">
            <a:normAutofit/>
          </a:bodyPr>
          <a:lstStyle>
            <a:lvl1pPr algn="l">
              <a:defRPr sz="749">
                <a:solidFill>
                  <a:schemeClr val="bg2"/>
                </a:solidFill>
                <a:latin typeface="Roboto Black"/>
                <a:cs typeface="Roboto Black"/>
              </a:defRPr>
            </a:lvl1pPr>
          </a:lstStyle>
          <a:p>
            <a:endParaRPr lang="en-US" dirty="0"/>
          </a:p>
        </p:txBody>
      </p:sp>
    </p:spTree>
    <p:extLst>
      <p:ext uri="{BB962C8B-B14F-4D97-AF65-F5344CB8AC3E}">
        <p14:creationId xmlns:p14="http://schemas.microsoft.com/office/powerpoint/2010/main" val="393374863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For Being Here Today ">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690672" y="651939"/>
            <a:ext cx="1475376" cy="2624666"/>
          </a:xfrm>
          <a:prstGeom prst="ellipse">
            <a:avLst/>
          </a:prstGeom>
        </p:spPr>
        <p:txBody>
          <a:bodyPr vert="horz" anchor="t">
            <a:normAutofit/>
          </a:bodyPr>
          <a:lstStyle>
            <a:lvl1pPr>
              <a:defRPr sz="624">
                <a:solidFill>
                  <a:schemeClr val="tx2"/>
                </a:solidFill>
                <a:latin typeface="Roboto Black"/>
                <a:cs typeface="Roboto Black"/>
              </a:defRPr>
            </a:lvl1pPr>
          </a:lstStyle>
          <a:p>
            <a:r>
              <a:rPr lang="en-US" dirty="0"/>
              <a:t>Picture</a:t>
            </a:r>
          </a:p>
        </p:txBody>
      </p:sp>
    </p:spTree>
    <p:extLst>
      <p:ext uri="{BB962C8B-B14F-4D97-AF65-F5344CB8AC3E}">
        <p14:creationId xmlns:p14="http://schemas.microsoft.com/office/powerpoint/2010/main" val="331361628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423377"/>
            <a:ext cx="6858000" cy="2743200"/>
          </a:xfrm>
        </p:spPr>
        <p:txBody>
          <a:bodyPr vert="horz" anchor="t"/>
          <a:lstStyle>
            <a:lvl1pPr>
              <a:defRPr>
                <a:solidFill>
                  <a:srgbClr val="7B838B"/>
                </a:solidFill>
                <a:latin typeface="Roboto Black"/>
                <a:cs typeface="Roboto Black"/>
              </a:defRPr>
            </a:lvl1pPr>
          </a:lstStyle>
          <a:p>
            <a:endParaRPr lang="en-US" dirty="0"/>
          </a:p>
        </p:txBody>
      </p:sp>
    </p:spTree>
    <p:extLst>
      <p:ext uri="{BB962C8B-B14F-4D97-AF65-F5344CB8AC3E}">
        <p14:creationId xmlns:p14="http://schemas.microsoft.com/office/powerpoint/2010/main" val="4085117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ic Of Business Presentation">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2983707" y="3928536"/>
            <a:ext cx="3874294" cy="5215466"/>
          </a:xfrm>
        </p:spPr>
        <p:txBody>
          <a:bodyPr vert="horz" anchor="t"/>
          <a:lstStyle>
            <a:lvl1pPr>
              <a:defRPr>
                <a:solidFill>
                  <a:schemeClr val="tx2"/>
                </a:solidFill>
                <a:latin typeface="Roboto Black"/>
                <a:cs typeface="Roboto Black"/>
              </a:defRPr>
            </a:lvl1pPr>
          </a:lstStyle>
          <a:p>
            <a:endParaRPr lang="en-US" dirty="0"/>
          </a:p>
        </p:txBody>
      </p:sp>
    </p:spTree>
    <p:extLst>
      <p:ext uri="{BB962C8B-B14F-4D97-AF65-F5344CB8AC3E}">
        <p14:creationId xmlns:p14="http://schemas.microsoft.com/office/powerpoint/2010/main" val="409430115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69883" y="488247"/>
            <a:ext cx="1594247" cy="8655755"/>
          </a:xfrm>
        </p:spPr>
        <p:txBody>
          <a:bodyPr vert="horz" anchor="t"/>
          <a:lstStyle>
            <a:lvl1pPr>
              <a:defRPr>
                <a:solidFill>
                  <a:schemeClr val="bg2"/>
                </a:solidFill>
                <a:latin typeface="Roboto Black"/>
                <a:cs typeface="Roboto Black"/>
              </a:defRPr>
            </a:lvl1pPr>
          </a:lstStyle>
          <a:p>
            <a:endParaRPr lang="en-US" dirty="0"/>
          </a:p>
        </p:txBody>
      </p:sp>
    </p:spTree>
    <p:extLst>
      <p:ext uri="{BB962C8B-B14F-4D97-AF65-F5344CB8AC3E}">
        <p14:creationId xmlns:p14="http://schemas.microsoft.com/office/powerpoint/2010/main" val="363098277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ation Section">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397"/>
            <a:ext cx="6858000" cy="5170313"/>
          </a:xfrm>
        </p:spPr>
        <p:txBody>
          <a:bodyPr vert="horz" anchor="t"/>
          <a:lstStyle>
            <a:lvl1pPr>
              <a:defRPr>
                <a:solidFill>
                  <a:srgbClr val="B5BABE"/>
                </a:solidFill>
                <a:latin typeface="Roboto Black"/>
                <a:cs typeface="Roboto Black"/>
              </a:defRPr>
            </a:lvl1pPr>
          </a:lstStyle>
          <a:p>
            <a:endParaRPr lang="en-US" dirty="0"/>
          </a:p>
        </p:txBody>
      </p:sp>
      <p:sp>
        <p:nvSpPr>
          <p:cNvPr id="8" name="Shape 698"/>
          <p:cNvSpPr>
            <a:spLocks noGrp="1"/>
          </p:cNvSpPr>
          <p:nvPr>
            <p:ph type="ctrTitle"/>
          </p:nvPr>
        </p:nvSpPr>
        <p:spPr>
          <a:xfrm>
            <a:off x="500064" y="3561725"/>
            <a:ext cx="5857875" cy="1209991"/>
          </a:xfrm>
          <a:prstGeom prst="rect">
            <a:avLst/>
          </a:prstGeom>
        </p:spPr>
        <p:txBody>
          <a:bodyPr anchor="t">
            <a:normAutofit/>
          </a:bodyPr>
          <a:lstStyle>
            <a:lvl1pPr>
              <a:defRPr sz="2309">
                <a:solidFill>
                  <a:srgbClr val="FFFFFF"/>
                </a:solidFill>
                <a:latin typeface="Bebas Neue"/>
                <a:cs typeface="Bebas Neue"/>
              </a:defRPr>
            </a:lvl1pPr>
          </a:lstStyle>
          <a:p>
            <a:r>
              <a:rPr dirty="0"/>
              <a:t>Presentation Section</a:t>
            </a:r>
          </a:p>
        </p:txBody>
      </p:sp>
      <p:sp>
        <p:nvSpPr>
          <p:cNvPr id="9" name="Shape 699"/>
          <p:cNvSpPr>
            <a:spLocks noGrp="1"/>
          </p:cNvSpPr>
          <p:nvPr>
            <p:ph type="subTitle" sz="quarter" idx="1"/>
          </p:nvPr>
        </p:nvSpPr>
        <p:spPr>
          <a:xfrm>
            <a:off x="500064" y="4444986"/>
            <a:ext cx="5857875" cy="1058335"/>
          </a:xfrm>
          <a:prstGeom prst="rect">
            <a:avLst/>
          </a:prstGeom>
        </p:spPr>
        <p:txBody>
          <a:bodyPr anchor="t">
            <a:normAutofit/>
          </a:bodyPr>
          <a:lstStyle>
            <a:lvl1pPr algn="ctr">
              <a:defRPr sz="468">
                <a:solidFill>
                  <a:srgbClr val="FFFFFF"/>
                </a:solidFill>
                <a:latin typeface="Roboto Regular"/>
                <a:ea typeface="Roboto Regular"/>
                <a:cs typeface="Roboto Regular"/>
                <a:sym typeface="Roboto Regular"/>
              </a:defRPr>
            </a:lvl1pPr>
          </a:lstStyle>
          <a:p>
            <a:r>
              <a:rPr dirty="0"/>
              <a:t>Sample subtitle text goes here</a:t>
            </a:r>
          </a:p>
        </p:txBody>
      </p:sp>
    </p:spTree>
    <p:extLst>
      <p:ext uri="{BB962C8B-B14F-4D97-AF65-F5344CB8AC3E}">
        <p14:creationId xmlns:p14="http://schemas.microsoft.com/office/powerpoint/2010/main" val="103212970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1416715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8"/>
            <a:ext cx="6858000" cy="3584223"/>
          </a:xfrm>
          <a:solidFill>
            <a:srgbClr val="212830"/>
          </a:solidFill>
        </p:spPr>
        <p:txBody>
          <a:bodyPr vert="horz" anchor="t"/>
          <a:lstStyle>
            <a:lvl1pPr>
              <a:defRPr>
                <a:solidFill>
                  <a:srgbClr val="B5BABE"/>
                </a:solidFill>
                <a:latin typeface="Roboto Black"/>
                <a:cs typeface="Roboto Black"/>
              </a:defRPr>
            </a:lvl1pPr>
          </a:lstStyle>
          <a:p>
            <a:endParaRPr lang="en-US" dirty="0"/>
          </a:p>
        </p:txBody>
      </p:sp>
      <p:sp>
        <p:nvSpPr>
          <p:cNvPr id="13" name="Picture Placeholder 12"/>
          <p:cNvSpPr>
            <a:spLocks noGrp="1"/>
          </p:cNvSpPr>
          <p:nvPr>
            <p:ph type="pic" sz="quarter" idx="11"/>
          </p:nvPr>
        </p:nvSpPr>
        <p:spPr>
          <a:xfrm>
            <a:off x="2939903" y="2246586"/>
            <a:ext cx="1476673" cy="2632365"/>
          </a:xfrm>
          <a:prstGeom prst="ellipse">
            <a:avLst/>
          </a:prstGeom>
          <a:solidFill>
            <a:schemeClr val="bg2">
              <a:lumMod val="20000"/>
              <a:lumOff val="80000"/>
            </a:schemeClr>
          </a:solidFill>
          <a:ln w="66675">
            <a:solidFill>
              <a:srgbClr val="FFFFFF"/>
            </a:solidFill>
          </a:ln>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6" name="Shape 135"/>
          <p:cNvSpPr>
            <a:spLocks noGrp="1"/>
          </p:cNvSpPr>
          <p:nvPr>
            <p:ph type="body" sz="quarter" idx="1"/>
          </p:nvPr>
        </p:nvSpPr>
        <p:spPr>
          <a:xfrm>
            <a:off x="354024" y="4511446"/>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grpSp>
        <p:nvGrpSpPr>
          <p:cNvPr id="2" name="Group 1"/>
          <p:cNvGrpSpPr/>
          <p:nvPr userDrawn="1"/>
        </p:nvGrpSpPr>
        <p:grpSpPr>
          <a:xfrm>
            <a:off x="2219897" y="5203734"/>
            <a:ext cx="320552" cy="136289"/>
            <a:chOff x="2330376" y="2927097"/>
            <a:chExt cx="240835" cy="76663"/>
          </a:xfrm>
        </p:grpSpPr>
        <p:sp>
          <p:nvSpPr>
            <p:cNvPr id="1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2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
        <p:nvSpPr>
          <p:cNvPr id="30" name="Shape 149"/>
          <p:cNvSpPr>
            <a:spLocks noGrp="1"/>
          </p:cNvSpPr>
          <p:nvPr>
            <p:ph type="title"/>
          </p:nvPr>
        </p:nvSpPr>
        <p:spPr>
          <a:xfrm>
            <a:off x="358926" y="2986882"/>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31" name="Shape 15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2" name="Shape 54"/>
          <p:cNvSpPr/>
          <p:nvPr userDrawn="1"/>
        </p:nvSpPr>
        <p:spPr>
          <a:xfrm>
            <a:off x="14449" y="8430955"/>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6"/>
          <p:cNvSpPr/>
          <p:nvPr userDrawn="1"/>
        </p:nvSpPr>
        <p:spPr>
          <a:xfrm>
            <a:off x="3414540" y="8783103"/>
            <a:ext cx="24071"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endParaRPr sz="421" dirty="0"/>
          </a:p>
        </p:txBody>
      </p:sp>
    </p:spTree>
    <p:extLst>
      <p:ext uri="{BB962C8B-B14F-4D97-AF65-F5344CB8AC3E}">
        <p14:creationId xmlns:p14="http://schemas.microsoft.com/office/powerpoint/2010/main" val="390143122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et Our Founder">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513138" y="770472"/>
            <a:ext cx="2105051" cy="7631289"/>
          </a:xfrm>
        </p:spPr>
        <p:txBody>
          <a:bodyPr vert="horz" anchor="t"/>
          <a:lstStyle>
            <a:lvl1pPr>
              <a:defRPr>
                <a:solidFill>
                  <a:srgbClr val="B5BABE"/>
                </a:solidFill>
                <a:latin typeface="Roboto Black"/>
                <a:cs typeface="Roboto Black"/>
              </a:defRPr>
            </a:lvl1pPr>
          </a:lstStyle>
          <a:p>
            <a:endParaRPr lang="en-US" dirty="0"/>
          </a:p>
        </p:txBody>
      </p:sp>
      <p:sp>
        <p:nvSpPr>
          <p:cNvPr id="6" name="Shape 47"/>
          <p:cNvSpPr>
            <a:spLocks noGrp="1"/>
          </p:cNvSpPr>
          <p:nvPr>
            <p:ph type="body" sz="quarter" idx="1"/>
          </p:nvPr>
        </p:nvSpPr>
        <p:spPr>
          <a:xfrm>
            <a:off x="2986323" y="3221888"/>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1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0" name="Shape 61"/>
          <p:cNvSpPr>
            <a:spLocks noGrp="1"/>
          </p:cNvSpPr>
          <p:nvPr>
            <p:ph type="title"/>
          </p:nvPr>
        </p:nvSpPr>
        <p:spPr>
          <a:xfrm>
            <a:off x="2991228" y="72261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1" name="Shape 6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Tree>
    <p:extLst>
      <p:ext uri="{BB962C8B-B14F-4D97-AF65-F5344CB8AC3E}">
        <p14:creationId xmlns:p14="http://schemas.microsoft.com/office/powerpoint/2010/main" val="329462855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et Our Creative Director_Powerpoi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613672"/>
            <a:ext cx="3618311" cy="5788377"/>
          </a:xfrm>
        </p:spPr>
        <p:txBody>
          <a:bodyPr vert="horz" anchor="t"/>
          <a:lstStyle>
            <a:lvl1pPr>
              <a:defRPr>
                <a:solidFill>
                  <a:srgbClr val="B5BABE"/>
                </a:solidFill>
                <a:latin typeface="Roboto Black"/>
                <a:cs typeface="Roboto Black"/>
              </a:defRPr>
            </a:lvl1pPr>
          </a:lstStyle>
          <a:p>
            <a:endParaRPr lang="en-US" dirty="0"/>
          </a:p>
        </p:txBody>
      </p:sp>
      <p:sp>
        <p:nvSpPr>
          <p:cNvPr id="7"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8"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411175" y="2167505"/>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8918174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wnership / partnership">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64333" y="2616205"/>
            <a:ext cx="1859756" cy="2963334"/>
          </a:xfrm>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0" name="Picture Placeholder 7"/>
          <p:cNvSpPr>
            <a:spLocks noGrp="1"/>
          </p:cNvSpPr>
          <p:nvPr>
            <p:ph type="pic" sz="quarter" idx="11"/>
          </p:nvPr>
        </p:nvSpPr>
        <p:spPr>
          <a:xfrm>
            <a:off x="2466921" y="2616205"/>
            <a:ext cx="1859756" cy="2963334"/>
          </a:xfrm>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1" name="Picture Placeholder 7"/>
          <p:cNvSpPr>
            <a:spLocks noGrp="1"/>
          </p:cNvSpPr>
          <p:nvPr>
            <p:ph type="pic" sz="quarter" idx="12"/>
          </p:nvPr>
        </p:nvSpPr>
        <p:spPr>
          <a:xfrm>
            <a:off x="4570907" y="2616205"/>
            <a:ext cx="1859756" cy="2963334"/>
          </a:xfrm>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2"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411175" y="2158076"/>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0541641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e Business Objectiv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190" y="4"/>
            <a:ext cx="3045619" cy="8402929"/>
          </a:xfrm>
          <a:solidFill>
            <a:srgbClr val="212830"/>
          </a:solidFill>
        </p:spPr>
        <p:txBody>
          <a:bodyPr vert="horz" anchor="t"/>
          <a:lstStyle>
            <a:lvl1pPr>
              <a:defRPr>
                <a:solidFill>
                  <a:srgbClr val="B5BABE"/>
                </a:solidFill>
                <a:latin typeface="Roboto Black"/>
                <a:cs typeface="Roboto Black"/>
              </a:defRPr>
            </a:lvl1pPr>
          </a:lstStyle>
          <a:p>
            <a:endParaRPr lang="en-US" dirty="0"/>
          </a:p>
        </p:txBody>
      </p:sp>
      <p:sp>
        <p:nvSpPr>
          <p:cNvPr id="8" name="Shape 69"/>
          <p:cNvSpPr>
            <a:spLocks noGrp="1"/>
          </p:cNvSpPr>
          <p:nvPr>
            <p:ph type="body" sz="quarter" idx="1"/>
          </p:nvPr>
        </p:nvSpPr>
        <p:spPr>
          <a:xfrm>
            <a:off x="354024" y="4967703"/>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83"/>
          <p:cNvSpPr>
            <a:spLocks noGrp="1"/>
          </p:cNvSpPr>
          <p:nvPr>
            <p:ph type="title"/>
          </p:nvPr>
        </p:nvSpPr>
        <p:spPr>
          <a:xfrm>
            <a:off x="358926" y="2673148"/>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23" name="Shape 8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2230219" y="5542732"/>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76587088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e Business Proposition Concept">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5952" y="-5643"/>
            <a:ext cx="2747963" cy="8438445"/>
          </a:xfrm>
        </p:spPr>
        <p:txBody>
          <a:bodyPr vert="horz" anchor="t"/>
          <a:lstStyle>
            <a:lvl1pPr>
              <a:defRPr>
                <a:solidFill>
                  <a:schemeClr val="bg2"/>
                </a:solidFill>
                <a:latin typeface="Roboto Black"/>
                <a:cs typeface="Roboto Black"/>
              </a:defRPr>
            </a:lvl1pPr>
          </a:lstStyle>
          <a:p>
            <a:endParaRPr lang="en-US" dirty="0"/>
          </a:p>
        </p:txBody>
      </p:sp>
      <p:sp>
        <p:nvSpPr>
          <p:cNvPr id="6" name="Shape 47"/>
          <p:cNvSpPr>
            <a:spLocks noGrp="1"/>
          </p:cNvSpPr>
          <p:nvPr>
            <p:ph type="body" sz="quarter" idx="1"/>
          </p:nvPr>
        </p:nvSpPr>
        <p:spPr>
          <a:xfrm>
            <a:off x="2986323" y="2937110"/>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0" name="Shape 61"/>
          <p:cNvSpPr>
            <a:spLocks noGrp="1"/>
          </p:cNvSpPr>
          <p:nvPr>
            <p:ph type="title"/>
          </p:nvPr>
        </p:nvSpPr>
        <p:spPr>
          <a:xfrm>
            <a:off x="2991228" y="72261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1" name="Shape 6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2"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024955" y="3248401"/>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13257289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079982"/>
            <a:ext cx="6858000" cy="4038599"/>
          </a:xfrm>
          <a:solidFill>
            <a:schemeClr val="bg1"/>
          </a:solidFill>
          <a:effectLst>
            <a:reflection stA="50000" endPos="75000" dist="12700" dir="5400000" sy="-100000" algn="bl" rotWithShape="0"/>
          </a:effectLst>
        </p:spPr>
        <p:txBody>
          <a:bodyPr vert="horz" anchor="t"/>
          <a:lstStyle>
            <a:lvl1pPr>
              <a:defRPr>
                <a:solidFill>
                  <a:srgbClr val="B5BABE"/>
                </a:solidFill>
                <a:latin typeface="Roboto Black"/>
                <a:cs typeface="Roboto Black"/>
              </a:defRPr>
            </a:lvl1pPr>
          </a:lstStyle>
          <a:p>
            <a:endParaRPr lang="en-US" dirty="0"/>
          </a:p>
        </p:txBody>
      </p:sp>
      <p:sp>
        <p:nvSpPr>
          <p:cNvPr id="18"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9"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0"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52850" y="1437302"/>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43732912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Company Summery">
    <p:spTree>
      <p:nvGrpSpPr>
        <p:cNvPr id="1" name=""/>
        <p:cNvGrpSpPr/>
        <p:nvPr/>
      </p:nvGrpSpPr>
      <p:grpSpPr>
        <a:xfrm>
          <a:off x="0" y="0"/>
          <a:ext cx="0" cy="0"/>
          <a:chOff x="0" y="0"/>
          <a:chExt cx="0" cy="0"/>
        </a:xfrm>
      </p:grpSpPr>
      <p:sp>
        <p:nvSpPr>
          <p:cNvPr id="44" name="Picture Placeholder 43"/>
          <p:cNvSpPr>
            <a:spLocks noGrp="1"/>
          </p:cNvSpPr>
          <p:nvPr>
            <p:ph type="pic" sz="quarter" idx="10"/>
          </p:nvPr>
        </p:nvSpPr>
        <p:spPr>
          <a:xfrm>
            <a:off x="3253978" y="2929473"/>
            <a:ext cx="3604022" cy="4715935"/>
          </a:xfrm>
        </p:spPr>
        <p:txBody>
          <a:bodyPr vert="horz" anchor="t"/>
          <a:lstStyle>
            <a:lvl1pPr>
              <a:defRPr>
                <a:solidFill>
                  <a:srgbClr val="B5BABE"/>
                </a:solidFill>
                <a:latin typeface="Roboto Black"/>
                <a:cs typeface="Roboto Black"/>
              </a:defRPr>
            </a:lvl1pPr>
          </a:lstStyle>
          <a:p>
            <a:endParaRPr lang="en-US" dirty="0"/>
          </a:p>
        </p:txBody>
      </p:sp>
      <p:sp>
        <p:nvSpPr>
          <p:cNvPr id="27"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8"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411175" y="215807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40730306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ny Featured">
    <p:spTree>
      <p:nvGrpSpPr>
        <p:cNvPr id="1" name=""/>
        <p:cNvGrpSpPr/>
        <p:nvPr/>
      </p:nvGrpSpPr>
      <p:grpSpPr>
        <a:xfrm>
          <a:off x="0" y="0"/>
          <a:ext cx="0" cy="0"/>
          <a:chOff x="0" y="0"/>
          <a:chExt cx="0" cy="0"/>
        </a:xfrm>
      </p:grpSpPr>
      <p:sp>
        <p:nvSpPr>
          <p:cNvPr id="2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6"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42" name="Picture Placeholder 41"/>
          <p:cNvSpPr>
            <a:spLocks noGrp="1"/>
          </p:cNvSpPr>
          <p:nvPr>
            <p:ph type="pic" sz="quarter" idx="10"/>
          </p:nvPr>
        </p:nvSpPr>
        <p:spPr>
          <a:xfrm>
            <a:off x="375665" y="2990335"/>
            <a:ext cx="2061103" cy="3670607"/>
          </a:xfrm>
          <a:prstGeom prst="ellipse">
            <a:avLst/>
          </a:prstGeom>
        </p:spPr>
        <p:txBody>
          <a:bodyPr vert="horz" anchor="t">
            <a:normAutofit/>
          </a:bodyPr>
          <a:lstStyle>
            <a:lvl1pPr>
              <a:defRPr sz="624">
                <a:solidFill>
                  <a:srgbClr val="B5BABE"/>
                </a:solidFill>
                <a:latin typeface="Roboto Black"/>
                <a:cs typeface="Roboto Black"/>
              </a:defRPr>
            </a:lvl1pPr>
          </a:lstStyle>
          <a:p>
            <a:endParaRPr lang="en-US"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411175" y="2158076"/>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19054174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ssion / Vision">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3598071" y="-22575"/>
            <a:ext cx="3258741" cy="8424335"/>
          </a:xfrm>
        </p:spPr>
        <p:txBody>
          <a:bodyPr vert="horz" anchor="t"/>
          <a:lstStyle>
            <a:lvl1pPr>
              <a:defRPr>
                <a:solidFill>
                  <a:srgbClr val="B5BABE"/>
                </a:solidFill>
                <a:latin typeface="Roboto Black"/>
                <a:cs typeface="Roboto Black"/>
              </a:defRPr>
            </a:lvl1pPr>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0"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11175" y="2158076"/>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275842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2919237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8464"/>
            <a:ext cx="6858000" cy="5029201"/>
          </a:xfrm>
          <a:solidFill>
            <a:schemeClr val="tx1"/>
          </a:solidFill>
        </p:spPr>
        <p:txBody>
          <a:bodyPr vert="horz" anchor="t"/>
          <a:lstStyle>
            <a:lvl1pPr>
              <a:defRPr>
                <a:solidFill>
                  <a:srgbClr val="7B838B"/>
                </a:solidFill>
              </a:defRPr>
            </a:lvl1pPr>
          </a:lstStyle>
          <a:p>
            <a:endParaRPr lang="en-US" dirty="0"/>
          </a:p>
        </p:txBody>
      </p:sp>
      <p:sp>
        <p:nvSpPr>
          <p:cNvPr id="6" name="Shape 157"/>
          <p:cNvSpPr>
            <a:spLocks noGrp="1"/>
          </p:cNvSpPr>
          <p:nvPr>
            <p:ph type="title"/>
          </p:nvPr>
        </p:nvSpPr>
        <p:spPr>
          <a:xfrm>
            <a:off x="360713" y="2425691"/>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11175" y="4761329"/>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9392392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e Fantastic Fact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2"/>
            <a:ext cx="6858000" cy="8401756"/>
          </a:xfrm>
          <a:solidFill>
            <a:srgbClr val="212830"/>
          </a:solidFill>
        </p:spPr>
        <p:txBody>
          <a:bodyPr vert="horz"/>
          <a:lstStyle>
            <a:lvl1pPr>
              <a:defRPr>
                <a:solidFill>
                  <a:srgbClr val="7B838B"/>
                </a:solidFill>
              </a:defRPr>
            </a:lvl1pPr>
          </a:lstStyle>
          <a:p>
            <a:endParaRPr lang="en-US" dirty="0"/>
          </a:p>
        </p:txBody>
      </p:sp>
      <p:sp>
        <p:nvSpPr>
          <p:cNvPr id="5" name="Shape 157"/>
          <p:cNvSpPr>
            <a:spLocks noGrp="1"/>
          </p:cNvSpPr>
          <p:nvPr>
            <p:ph type="title"/>
          </p:nvPr>
        </p:nvSpPr>
        <p:spPr>
          <a:xfrm>
            <a:off x="360713" y="2425691"/>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1175" y="4756027"/>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23972956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ur Business Team">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9571"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12" name="Picture Placeholder 9"/>
          <p:cNvSpPr>
            <a:spLocks noGrp="1"/>
          </p:cNvSpPr>
          <p:nvPr>
            <p:ph type="pic" sz="quarter" idx="11"/>
          </p:nvPr>
        </p:nvSpPr>
        <p:spPr>
          <a:xfrm>
            <a:off x="1605604"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13" name="Picture Placeholder 9"/>
          <p:cNvSpPr>
            <a:spLocks noGrp="1"/>
          </p:cNvSpPr>
          <p:nvPr>
            <p:ph type="pic" sz="quarter" idx="12"/>
          </p:nvPr>
        </p:nvSpPr>
        <p:spPr>
          <a:xfrm>
            <a:off x="2855524"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14" name="Picture Placeholder 9"/>
          <p:cNvSpPr>
            <a:spLocks noGrp="1"/>
          </p:cNvSpPr>
          <p:nvPr>
            <p:ph type="pic" sz="quarter" idx="13"/>
          </p:nvPr>
        </p:nvSpPr>
        <p:spPr>
          <a:xfrm>
            <a:off x="4101814"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15" name="Picture Placeholder 9"/>
          <p:cNvSpPr>
            <a:spLocks noGrp="1"/>
          </p:cNvSpPr>
          <p:nvPr>
            <p:ph type="pic" sz="quarter" idx="14"/>
          </p:nvPr>
        </p:nvSpPr>
        <p:spPr>
          <a:xfrm>
            <a:off x="5351734" y="2607972"/>
            <a:ext cx="1080970" cy="1927289"/>
          </a:xfrm>
          <a:prstGeom prst="ellipse">
            <a:avLst/>
          </a:prstGeom>
          <a:solidFill>
            <a:schemeClr val="bg2">
              <a:lumMod val="20000"/>
              <a:lumOff val="80000"/>
            </a:schemeClr>
          </a:solidFill>
          <a:effectLst>
            <a:outerShdw blurRad="88900" dist="330200" dir="4200000" sx="76000" sy="76000" algn="tl" rotWithShape="0">
              <a:srgbClr val="000000"/>
            </a:outerShdw>
          </a:effectLst>
        </p:spPr>
        <p:txBody>
          <a:bodyPr vert="horz"/>
          <a:lstStyle/>
          <a:p>
            <a:endParaRPr lang="en-US" dirty="0"/>
          </a:p>
        </p:txBody>
      </p:sp>
      <p:sp>
        <p:nvSpPr>
          <p:cNvPr id="21"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2"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3"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0" name="Group 39"/>
          <p:cNvGrpSpPr/>
          <p:nvPr userDrawn="1"/>
        </p:nvGrpSpPr>
        <p:grpSpPr>
          <a:xfrm>
            <a:off x="3271120" y="1452155"/>
            <a:ext cx="320552" cy="136289"/>
            <a:chOff x="2330376" y="2927097"/>
            <a:chExt cx="240835" cy="76663"/>
          </a:xfrm>
        </p:grpSpPr>
        <p:sp>
          <p:nvSpPr>
            <p:cNvPr id="4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10654240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Nation One Team">
    <p:spTree>
      <p:nvGrpSpPr>
        <p:cNvPr id="1" name=""/>
        <p:cNvGrpSpPr/>
        <p:nvPr/>
      </p:nvGrpSpPr>
      <p:grpSpPr>
        <a:xfrm>
          <a:off x="0" y="0"/>
          <a:ext cx="0" cy="0"/>
          <a:chOff x="0" y="0"/>
          <a:chExt cx="0" cy="0"/>
        </a:xfrm>
      </p:grpSpPr>
      <p:sp>
        <p:nvSpPr>
          <p:cNvPr id="39" name="Picture Placeholder 38"/>
          <p:cNvSpPr>
            <a:spLocks noGrp="1"/>
          </p:cNvSpPr>
          <p:nvPr>
            <p:ph type="pic" sz="quarter" idx="10"/>
          </p:nvPr>
        </p:nvSpPr>
        <p:spPr>
          <a:xfrm>
            <a:off x="0" y="2826"/>
            <a:ext cx="1257300" cy="2698045"/>
          </a:xfrm>
        </p:spPr>
        <p:txBody>
          <a:bodyPr vert="horz"/>
          <a:lstStyle/>
          <a:p>
            <a:endParaRPr lang="en-US" dirty="0"/>
          </a:p>
        </p:txBody>
      </p:sp>
      <p:sp>
        <p:nvSpPr>
          <p:cNvPr id="40" name="Picture Placeholder 38"/>
          <p:cNvSpPr>
            <a:spLocks noGrp="1"/>
          </p:cNvSpPr>
          <p:nvPr>
            <p:ph type="pic" sz="quarter" idx="11"/>
          </p:nvPr>
        </p:nvSpPr>
        <p:spPr>
          <a:xfrm>
            <a:off x="1330334" y="2826"/>
            <a:ext cx="1257300" cy="2698045"/>
          </a:xfrm>
        </p:spPr>
        <p:txBody>
          <a:bodyPr vert="horz"/>
          <a:lstStyle/>
          <a:p>
            <a:endParaRPr lang="en-US" dirty="0"/>
          </a:p>
        </p:txBody>
      </p:sp>
      <p:sp>
        <p:nvSpPr>
          <p:cNvPr id="41" name="Picture Placeholder 38"/>
          <p:cNvSpPr>
            <a:spLocks noGrp="1"/>
          </p:cNvSpPr>
          <p:nvPr>
            <p:ph type="pic" sz="quarter" idx="12"/>
          </p:nvPr>
        </p:nvSpPr>
        <p:spPr>
          <a:xfrm>
            <a:off x="0" y="2853018"/>
            <a:ext cx="1257300" cy="2698045"/>
          </a:xfrm>
        </p:spPr>
        <p:txBody>
          <a:bodyPr vert="horz"/>
          <a:lstStyle/>
          <a:p>
            <a:endParaRPr lang="en-US" dirty="0"/>
          </a:p>
        </p:txBody>
      </p:sp>
      <p:sp>
        <p:nvSpPr>
          <p:cNvPr id="42" name="Picture Placeholder 38"/>
          <p:cNvSpPr>
            <a:spLocks noGrp="1"/>
          </p:cNvSpPr>
          <p:nvPr>
            <p:ph type="pic" sz="quarter" idx="13"/>
          </p:nvPr>
        </p:nvSpPr>
        <p:spPr>
          <a:xfrm>
            <a:off x="1330334" y="2853018"/>
            <a:ext cx="1257300" cy="2698045"/>
          </a:xfrm>
        </p:spPr>
        <p:txBody>
          <a:bodyPr vert="horz"/>
          <a:lstStyle/>
          <a:p>
            <a:endParaRPr lang="en-US" dirty="0"/>
          </a:p>
        </p:txBody>
      </p:sp>
      <p:sp>
        <p:nvSpPr>
          <p:cNvPr id="43" name="Picture Placeholder 38"/>
          <p:cNvSpPr>
            <a:spLocks noGrp="1"/>
          </p:cNvSpPr>
          <p:nvPr>
            <p:ph type="pic" sz="quarter" idx="14"/>
          </p:nvPr>
        </p:nvSpPr>
        <p:spPr>
          <a:xfrm>
            <a:off x="0" y="5704888"/>
            <a:ext cx="1257300" cy="2698045"/>
          </a:xfrm>
        </p:spPr>
        <p:txBody>
          <a:bodyPr vert="horz"/>
          <a:lstStyle/>
          <a:p>
            <a:endParaRPr lang="en-US" dirty="0"/>
          </a:p>
        </p:txBody>
      </p:sp>
      <p:sp>
        <p:nvSpPr>
          <p:cNvPr id="44" name="Picture Placeholder 38"/>
          <p:cNvSpPr>
            <a:spLocks noGrp="1"/>
          </p:cNvSpPr>
          <p:nvPr>
            <p:ph type="pic" sz="quarter" idx="15"/>
          </p:nvPr>
        </p:nvSpPr>
        <p:spPr>
          <a:xfrm>
            <a:off x="1330334" y="5704888"/>
            <a:ext cx="1257300" cy="2698045"/>
          </a:xfrm>
        </p:spPr>
        <p:txBody>
          <a:bodyPr vert="horz"/>
          <a:lstStyle/>
          <a:p>
            <a:endParaRPr lang="en-US" dirty="0"/>
          </a:p>
        </p:txBody>
      </p:sp>
      <p:sp>
        <p:nvSpPr>
          <p:cNvPr id="22"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8"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9"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4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7"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8"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5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5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2" name="Group 51"/>
          <p:cNvGrpSpPr/>
          <p:nvPr userDrawn="1"/>
        </p:nvGrpSpPr>
        <p:grpSpPr>
          <a:xfrm>
            <a:off x="3037963" y="2091859"/>
            <a:ext cx="320552" cy="136289"/>
            <a:chOff x="2330376" y="2927097"/>
            <a:chExt cx="240835" cy="76663"/>
          </a:xfrm>
        </p:grpSpPr>
        <p:sp>
          <p:nvSpPr>
            <p:cNvPr id="5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1286713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et our design team">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393968" y="1978386"/>
            <a:ext cx="1112177" cy="4619977"/>
          </a:xfrm>
        </p:spPr>
        <p:txBody>
          <a:bodyPr vert="horz"/>
          <a:lstStyle/>
          <a:p>
            <a:endParaRPr lang="en-US" dirty="0"/>
          </a:p>
        </p:txBody>
      </p:sp>
      <p:sp>
        <p:nvSpPr>
          <p:cNvPr id="27" name="Picture Placeholder 25"/>
          <p:cNvSpPr>
            <a:spLocks noGrp="1"/>
          </p:cNvSpPr>
          <p:nvPr>
            <p:ph type="pic" sz="quarter" idx="11"/>
          </p:nvPr>
        </p:nvSpPr>
        <p:spPr>
          <a:xfrm>
            <a:off x="1827668" y="1978386"/>
            <a:ext cx="720904" cy="4619977"/>
          </a:xfrm>
        </p:spPr>
        <p:txBody>
          <a:bodyPr vert="horz"/>
          <a:lstStyle/>
          <a:p>
            <a:endParaRPr lang="en-US" dirty="0"/>
          </a:p>
        </p:txBody>
      </p:sp>
      <p:sp>
        <p:nvSpPr>
          <p:cNvPr id="28" name="Picture Placeholder 25"/>
          <p:cNvSpPr>
            <a:spLocks noGrp="1"/>
          </p:cNvSpPr>
          <p:nvPr>
            <p:ph type="pic" sz="quarter" idx="12"/>
          </p:nvPr>
        </p:nvSpPr>
        <p:spPr>
          <a:xfrm>
            <a:off x="2800919" y="1978386"/>
            <a:ext cx="1275275" cy="4619977"/>
          </a:xfrm>
        </p:spPr>
        <p:txBody>
          <a:bodyPr vert="horz"/>
          <a:lstStyle/>
          <a:p>
            <a:endParaRPr lang="en-US" dirty="0"/>
          </a:p>
        </p:txBody>
      </p:sp>
      <p:sp>
        <p:nvSpPr>
          <p:cNvPr id="29" name="Picture Placeholder 25"/>
          <p:cNvSpPr>
            <a:spLocks noGrp="1"/>
          </p:cNvSpPr>
          <p:nvPr>
            <p:ph type="pic" sz="quarter" idx="13"/>
          </p:nvPr>
        </p:nvSpPr>
        <p:spPr>
          <a:xfrm>
            <a:off x="4252898" y="1978386"/>
            <a:ext cx="723793" cy="4619977"/>
          </a:xfrm>
        </p:spPr>
        <p:txBody>
          <a:bodyPr vert="horz"/>
          <a:lstStyle/>
          <a:p>
            <a:endParaRPr lang="en-US" dirty="0"/>
          </a:p>
        </p:txBody>
      </p:sp>
      <p:sp>
        <p:nvSpPr>
          <p:cNvPr id="30" name="Picture Placeholder 25"/>
          <p:cNvSpPr>
            <a:spLocks noGrp="1"/>
          </p:cNvSpPr>
          <p:nvPr>
            <p:ph type="pic" sz="quarter" idx="14"/>
          </p:nvPr>
        </p:nvSpPr>
        <p:spPr>
          <a:xfrm>
            <a:off x="5478820" y="1978386"/>
            <a:ext cx="793540" cy="4619977"/>
          </a:xfrm>
        </p:spPr>
        <p:txBody>
          <a:bodyPr vert="horz"/>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65645" y="1450609"/>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05341185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et our top management">
    <p:spTree>
      <p:nvGrpSpPr>
        <p:cNvPr id="1" name=""/>
        <p:cNvGrpSpPr/>
        <p:nvPr/>
      </p:nvGrpSpPr>
      <p:grpSpPr>
        <a:xfrm>
          <a:off x="0" y="0"/>
          <a:ext cx="0" cy="0"/>
          <a:chOff x="0" y="0"/>
          <a:chExt cx="0" cy="0"/>
        </a:xfrm>
      </p:grpSpPr>
      <p:sp>
        <p:nvSpPr>
          <p:cNvPr id="29"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30"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6"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46" name="Picture Placeholder 45"/>
          <p:cNvSpPr>
            <a:spLocks noGrp="1"/>
          </p:cNvSpPr>
          <p:nvPr>
            <p:ph type="pic" sz="quarter" idx="10"/>
          </p:nvPr>
        </p:nvSpPr>
        <p:spPr>
          <a:xfrm>
            <a:off x="3814665" y="5077551"/>
            <a:ext cx="1241460" cy="2210908"/>
          </a:xfrm>
          <a:prstGeom prst="ellipse">
            <a:avLst/>
          </a:prstGeom>
        </p:spPr>
        <p:txBody>
          <a:bodyPr vert="horz"/>
          <a:lstStyle/>
          <a:p>
            <a:endParaRPr lang="en-US" dirty="0"/>
          </a:p>
        </p:txBody>
      </p:sp>
      <p:sp>
        <p:nvSpPr>
          <p:cNvPr id="47" name="Picture Placeholder 45"/>
          <p:cNvSpPr>
            <a:spLocks noGrp="1"/>
          </p:cNvSpPr>
          <p:nvPr>
            <p:ph type="pic" sz="quarter" idx="11"/>
          </p:nvPr>
        </p:nvSpPr>
        <p:spPr>
          <a:xfrm>
            <a:off x="3047285" y="3061875"/>
            <a:ext cx="1241460" cy="2210908"/>
          </a:xfrm>
          <a:prstGeom prst="ellipse">
            <a:avLst/>
          </a:prstGeom>
        </p:spPr>
        <p:txBody>
          <a:bodyPr vert="horz"/>
          <a:lstStyle/>
          <a:p>
            <a:endParaRPr lang="en-US" dirty="0"/>
          </a:p>
        </p:txBody>
      </p:sp>
      <p:sp>
        <p:nvSpPr>
          <p:cNvPr id="48" name="Picture Placeholder 45"/>
          <p:cNvSpPr>
            <a:spLocks noGrp="1"/>
          </p:cNvSpPr>
          <p:nvPr>
            <p:ph type="pic" sz="quarter" idx="12"/>
          </p:nvPr>
        </p:nvSpPr>
        <p:spPr>
          <a:xfrm>
            <a:off x="3982377" y="1342867"/>
            <a:ext cx="1241460" cy="2210908"/>
          </a:xfrm>
          <a:prstGeom prst="ellipse">
            <a:avLst/>
          </a:prstGeom>
        </p:spPr>
        <p:txBody>
          <a:bodyPr vert="horz"/>
          <a:lstStyle/>
          <a:p>
            <a:endParaRPr lang="en-US" dirty="0"/>
          </a:p>
        </p:txBody>
      </p:sp>
      <p:sp>
        <p:nvSpPr>
          <p:cNvPr id="49" name="Picture Placeholder 45"/>
          <p:cNvSpPr>
            <a:spLocks noGrp="1"/>
          </p:cNvSpPr>
          <p:nvPr>
            <p:ph type="pic" sz="quarter" idx="13"/>
          </p:nvPr>
        </p:nvSpPr>
        <p:spPr>
          <a:xfrm>
            <a:off x="5214055" y="2510489"/>
            <a:ext cx="1241460" cy="2210908"/>
          </a:xfrm>
          <a:prstGeom prst="ellipse">
            <a:avLst/>
          </a:prstGeom>
        </p:spPr>
        <p:txBody>
          <a:bodyPr vert="horz"/>
          <a:lstStyle/>
          <a:p>
            <a:endParaRPr lang="en-US" dirty="0"/>
          </a:p>
        </p:txBody>
      </p:sp>
      <p:sp>
        <p:nvSpPr>
          <p:cNvPr id="50" name="Picture Placeholder 45"/>
          <p:cNvSpPr>
            <a:spLocks noGrp="1"/>
          </p:cNvSpPr>
          <p:nvPr>
            <p:ph type="pic" sz="quarter" idx="14"/>
          </p:nvPr>
        </p:nvSpPr>
        <p:spPr>
          <a:xfrm>
            <a:off x="5138663" y="4891104"/>
            <a:ext cx="1241460" cy="2210908"/>
          </a:xfrm>
          <a:prstGeom prst="ellipse">
            <a:avLst/>
          </a:prstGeom>
        </p:spPr>
        <p:txBody>
          <a:bodyPr vert="horz"/>
          <a:lstStyle/>
          <a:p>
            <a:endParaRPr lang="en-US" dirty="0"/>
          </a:p>
        </p:txBody>
      </p:sp>
      <p:sp>
        <p:nvSpPr>
          <p:cNvPr id="2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5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2" name="Group 51"/>
          <p:cNvGrpSpPr/>
          <p:nvPr userDrawn="1"/>
        </p:nvGrpSpPr>
        <p:grpSpPr>
          <a:xfrm>
            <a:off x="411175" y="2158076"/>
            <a:ext cx="320552" cy="136289"/>
            <a:chOff x="2330376" y="2927097"/>
            <a:chExt cx="240835" cy="76663"/>
          </a:xfrm>
        </p:grpSpPr>
        <p:sp>
          <p:nvSpPr>
            <p:cNvPr id="5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992963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dividual James Bond">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347415" y="333030"/>
            <a:ext cx="1960939" cy="8068735"/>
          </a:xfrm>
        </p:spPr>
        <p:txBody>
          <a:bodyPr vert="horz"/>
          <a:lstStyle/>
          <a:p>
            <a:endParaRPr lang="en-US" dirty="0"/>
          </a:p>
        </p:txBody>
      </p:sp>
      <p:sp>
        <p:nvSpPr>
          <p:cNvPr id="10" name="Shape 113"/>
          <p:cNvSpPr>
            <a:spLocks noGrp="1"/>
          </p:cNvSpPr>
          <p:nvPr>
            <p:ph type="body" sz="quarter" idx="1"/>
          </p:nvPr>
        </p:nvSpPr>
        <p:spPr>
          <a:xfrm>
            <a:off x="2986323" y="177131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27"/>
          <p:cNvSpPr>
            <a:spLocks noGrp="1"/>
          </p:cNvSpPr>
          <p:nvPr>
            <p:ph type="title"/>
          </p:nvPr>
        </p:nvSpPr>
        <p:spPr>
          <a:xfrm>
            <a:off x="2991228" y="184255"/>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12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37963" y="2097578"/>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51613897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in place ready to go">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122886" y="-8467"/>
            <a:ext cx="4738688" cy="8410224"/>
          </a:xfrm>
        </p:spPr>
        <p:txBody>
          <a:bodyPr vert="horz"/>
          <a:lstStyle/>
          <a:p>
            <a:endParaRPr lang="en-US" dirty="0"/>
          </a:p>
        </p:txBody>
      </p:sp>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411175" y="155411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78555988"/>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eting the talented team">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1191" y="2565406"/>
            <a:ext cx="6860382" cy="3821289"/>
          </a:xfrm>
        </p:spPr>
        <p:txBody>
          <a:bodyPr vert="horz"/>
          <a:lstStyle/>
          <a:p>
            <a:endParaRPr lang="en-US" dirty="0"/>
          </a:p>
        </p:txBody>
      </p:sp>
      <p:sp>
        <p:nvSpPr>
          <p:cNvPr id="8" name="Shape 91"/>
          <p:cNvSpPr>
            <a:spLocks noGrp="1"/>
          </p:cNvSpPr>
          <p:nvPr userDrawn="1">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9" name="Shape 92"/>
          <p:cNvSpPr>
            <a:spLocks noGrp="1"/>
          </p:cNvSpPr>
          <p:nvPr userDrawn="1">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5" name="Shape 106"/>
          <p:cNvSpPr>
            <a:spLocks noGrp="1"/>
          </p:cNvSpPr>
          <p:nvPr userDrawn="1">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6"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7"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8"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9"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0"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1"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3" name="Group 32"/>
          <p:cNvGrpSpPr/>
          <p:nvPr userDrawn="1"/>
        </p:nvGrpSpPr>
        <p:grpSpPr>
          <a:xfrm>
            <a:off x="411175" y="2158076"/>
            <a:ext cx="320552" cy="136289"/>
            <a:chOff x="2330376" y="2927097"/>
            <a:chExt cx="240835" cy="76663"/>
          </a:xfrm>
        </p:grpSpPr>
        <p:sp>
          <p:nvSpPr>
            <p:cNvPr id="34"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5"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6"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7"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8"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1336531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s to be a leader">
    <p:spTree>
      <p:nvGrpSpPr>
        <p:cNvPr id="1" name=""/>
        <p:cNvGrpSpPr/>
        <p:nvPr/>
      </p:nvGrpSpPr>
      <p:grpSpPr>
        <a:xfrm>
          <a:off x="0" y="0"/>
          <a:ext cx="0" cy="0"/>
          <a:chOff x="0" y="0"/>
          <a:chExt cx="0" cy="0"/>
        </a:xfrm>
      </p:grpSpPr>
      <p:sp>
        <p:nvSpPr>
          <p:cNvPr id="24" name="Picture Placeholder 22"/>
          <p:cNvSpPr>
            <a:spLocks noGrp="1"/>
          </p:cNvSpPr>
          <p:nvPr>
            <p:ph type="pic" sz="quarter" idx="11"/>
          </p:nvPr>
        </p:nvSpPr>
        <p:spPr>
          <a:xfrm>
            <a:off x="0" y="2"/>
            <a:ext cx="6858000" cy="8401756"/>
          </a:xfrm>
        </p:spPr>
        <p:txBody>
          <a:bodyPr vert="horz"/>
          <a:lstStyle/>
          <a:p>
            <a:endParaRPr lang="en-US" dirty="0"/>
          </a:p>
        </p:txBody>
      </p:sp>
      <p:sp>
        <p:nvSpPr>
          <p:cNvPr id="6" name="Shape 157"/>
          <p:cNvSpPr>
            <a:spLocks noGrp="1"/>
          </p:cNvSpPr>
          <p:nvPr>
            <p:ph type="title"/>
          </p:nvPr>
        </p:nvSpPr>
        <p:spPr>
          <a:xfrm>
            <a:off x="360713" y="2425691"/>
            <a:ext cx="5857875" cy="1209993"/>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158"/>
          <p:cNvSpPr>
            <a:spLocks noGrp="1"/>
          </p:cNvSpPr>
          <p:nvPr>
            <p:ph type="body" sz="quarter" idx="1"/>
          </p:nvPr>
        </p:nvSpPr>
        <p:spPr>
          <a:xfrm>
            <a:off x="360713" y="444900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17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11175" y="4761326"/>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85352220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3050884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Weekly Schedul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768548" y="2855069"/>
            <a:ext cx="432198" cy="769697"/>
          </a:xfrm>
          <a:prstGeom prst="ellipse">
            <a:avLst/>
          </a:prstGeom>
        </p:spPr>
        <p:txBody>
          <a:bodyPr vert="horz">
            <a:normAutofit/>
          </a:bodyPr>
          <a:lstStyle>
            <a:lvl1pPr marL="0" indent="0">
              <a:buNone/>
              <a:defRPr sz="312"/>
            </a:lvl1pPr>
          </a:lstStyle>
          <a:p>
            <a:r>
              <a:rPr lang="en-US" dirty="0"/>
              <a:t>Picture</a:t>
            </a:r>
          </a:p>
        </p:txBody>
      </p:sp>
      <p:sp>
        <p:nvSpPr>
          <p:cNvPr id="10" name="Picture Placeholder 8"/>
          <p:cNvSpPr>
            <a:spLocks noGrp="1"/>
          </p:cNvSpPr>
          <p:nvPr>
            <p:ph type="pic" sz="quarter" idx="11" hasCustomPrompt="1"/>
          </p:nvPr>
        </p:nvSpPr>
        <p:spPr>
          <a:xfrm>
            <a:off x="768548" y="3945764"/>
            <a:ext cx="432198" cy="769697"/>
          </a:xfrm>
          <a:prstGeom prst="ellipse">
            <a:avLst/>
          </a:prstGeom>
        </p:spPr>
        <p:txBody>
          <a:bodyPr vert="horz">
            <a:normAutofit/>
          </a:bodyPr>
          <a:lstStyle>
            <a:lvl1pPr marL="0" indent="0">
              <a:buNone/>
              <a:defRPr sz="312"/>
            </a:lvl1pPr>
          </a:lstStyle>
          <a:p>
            <a:r>
              <a:rPr lang="en-US" dirty="0"/>
              <a:t>Picture</a:t>
            </a:r>
          </a:p>
        </p:txBody>
      </p:sp>
      <p:sp>
        <p:nvSpPr>
          <p:cNvPr id="11" name="Picture Placeholder 8"/>
          <p:cNvSpPr>
            <a:spLocks noGrp="1"/>
          </p:cNvSpPr>
          <p:nvPr>
            <p:ph type="pic" sz="quarter" idx="12" hasCustomPrompt="1"/>
          </p:nvPr>
        </p:nvSpPr>
        <p:spPr>
          <a:xfrm>
            <a:off x="768548" y="5036747"/>
            <a:ext cx="432198" cy="769697"/>
          </a:xfrm>
          <a:prstGeom prst="ellipse">
            <a:avLst/>
          </a:prstGeom>
        </p:spPr>
        <p:txBody>
          <a:bodyPr vert="horz">
            <a:normAutofit/>
          </a:bodyPr>
          <a:lstStyle>
            <a:lvl1pPr marL="0" indent="0">
              <a:buNone/>
              <a:defRPr sz="312"/>
            </a:lvl1pPr>
          </a:lstStyle>
          <a:p>
            <a:r>
              <a:rPr lang="en-US" dirty="0"/>
              <a:t>Picture</a:t>
            </a:r>
          </a:p>
        </p:txBody>
      </p:sp>
      <p:sp>
        <p:nvSpPr>
          <p:cNvPr id="12" name="Picture Placeholder 8"/>
          <p:cNvSpPr>
            <a:spLocks noGrp="1"/>
          </p:cNvSpPr>
          <p:nvPr>
            <p:ph type="pic" sz="quarter" idx="13" hasCustomPrompt="1"/>
          </p:nvPr>
        </p:nvSpPr>
        <p:spPr>
          <a:xfrm>
            <a:off x="768548" y="6127728"/>
            <a:ext cx="432198" cy="769697"/>
          </a:xfrm>
          <a:prstGeom prst="ellipse">
            <a:avLst/>
          </a:prstGeom>
        </p:spPr>
        <p:txBody>
          <a:bodyPr vert="horz">
            <a:normAutofit/>
          </a:bodyPr>
          <a:lstStyle>
            <a:lvl1pPr marL="0" indent="0">
              <a:buNone/>
              <a:defRPr sz="312"/>
            </a:lvl1pPr>
          </a:lstStyle>
          <a:p>
            <a:r>
              <a:rPr lang="en-US" dirty="0"/>
              <a:t>Picture</a:t>
            </a:r>
          </a:p>
        </p:txBody>
      </p:sp>
      <p:sp>
        <p:nvSpPr>
          <p:cNvPr id="18"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9"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0"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3265645" y="1452155"/>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2783530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e Service">
    <p:spTree>
      <p:nvGrpSpPr>
        <p:cNvPr id="1" name=""/>
        <p:cNvGrpSpPr/>
        <p:nvPr/>
      </p:nvGrpSpPr>
      <p:grpSpPr>
        <a:xfrm>
          <a:off x="0" y="0"/>
          <a:ext cx="0" cy="0"/>
          <a:chOff x="0" y="0"/>
          <a:chExt cx="0" cy="0"/>
        </a:xfrm>
      </p:grpSpPr>
      <p:sp>
        <p:nvSpPr>
          <p:cNvPr id="39" name="Picture Placeholder 38"/>
          <p:cNvSpPr>
            <a:spLocks noGrp="1"/>
          </p:cNvSpPr>
          <p:nvPr>
            <p:ph type="pic" sz="quarter" idx="10"/>
          </p:nvPr>
        </p:nvSpPr>
        <p:spPr>
          <a:xfrm>
            <a:off x="0" y="-16929"/>
            <a:ext cx="6858000" cy="8424335"/>
          </a:xfrm>
        </p:spPr>
        <p:txBody>
          <a:bodyPr vert="horz"/>
          <a:lstStyle/>
          <a:p>
            <a:endParaRPr lang="en-US" dirty="0"/>
          </a:p>
        </p:txBody>
      </p:sp>
      <p:sp>
        <p:nvSpPr>
          <p:cNvPr id="22" name="Shape 179"/>
          <p:cNvSpPr>
            <a:spLocks noGrp="1"/>
          </p:cNvSpPr>
          <p:nvPr>
            <p:ph type="body" sz="quarter" idx="1"/>
          </p:nvPr>
        </p:nvSpPr>
        <p:spPr>
          <a:xfrm>
            <a:off x="4183758" y="2608500"/>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8" name="Shape 193"/>
          <p:cNvSpPr>
            <a:spLocks noGrp="1"/>
          </p:cNvSpPr>
          <p:nvPr>
            <p:ph type="title"/>
          </p:nvPr>
        </p:nvSpPr>
        <p:spPr>
          <a:xfrm>
            <a:off x="4188663" y="394011"/>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29" name="Shape 19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8"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6067067" y="2939697"/>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08906792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ur Creative Service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1752605"/>
            <a:ext cx="6858000" cy="3572934"/>
          </a:xfrm>
        </p:spPr>
        <p:txBody>
          <a:bodyPr vert="horz"/>
          <a:lstStyle/>
          <a:p>
            <a:endParaRPr lang="en-US"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65645" y="1432686"/>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2029848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eronalised service">
    <p:spTree>
      <p:nvGrpSpPr>
        <p:cNvPr id="1" name=""/>
        <p:cNvGrpSpPr/>
        <p:nvPr/>
      </p:nvGrpSpPr>
      <p:grpSpPr>
        <a:xfrm>
          <a:off x="0" y="0"/>
          <a:ext cx="0" cy="0"/>
          <a:chOff x="0" y="0"/>
          <a:chExt cx="0" cy="0"/>
        </a:xfrm>
      </p:grpSpPr>
      <p:sp>
        <p:nvSpPr>
          <p:cNvPr id="54" name="Picture Placeholder 53"/>
          <p:cNvSpPr>
            <a:spLocks noGrp="1"/>
          </p:cNvSpPr>
          <p:nvPr>
            <p:ph type="pic" sz="quarter" idx="15"/>
          </p:nvPr>
        </p:nvSpPr>
        <p:spPr>
          <a:xfrm>
            <a:off x="0" y="4255912"/>
            <a:ext cx="6858000" cy="4145845"/>
          </a:xfrm>
        </p:spPr>
        <p:txBody>
          <a:bodyPr vert="horz"/>
          <a:lstStyle/>
          <a:p>
            <a:endParaRPr lang="en-US" dirty="0"/>
          </a:p>
        </p:txBody>
      </p:sp>
      <p:sp>
        <p:nvSpPr>
          <p:cNvPr id="47" name="Picture Placeholder 46"/>
          <p:cNvSpPr>
            <a:spLocks noGrp="1"/>
          </p:cNvSpPr>
          <p:nvPr>
            <p:ph type="pic" sz="quarter" idx="10"/>
          </p:nvPr>
        </p:nvSpPr>
        <p:spPr>
          <a:xfrm>
            <a:off x="1724027" y="3242741"/>
            <a:ext cx="863204" cy="2046111"/>
          </a:xfrm>
        </p:spPr>
        <p:txBody>
          <a:bodyPr vert="horz"/>
          <a:lstStyle/>
          <a:p>
            <a:endParaRPr lang="en-US" dirty="0"/>
          </a:p>
        </p:txBody>
      </p:sp>
      <p:sp>
        <p:nvSpPr>
          <p:cNvPr id="48" name="Picture Placeholder 46"/>
          <p:cNvSpPr>
            <a:spLocks noGrp="1"/>
          </p:cNvSpPr>
          <p:nvPr>
            <p:ph type="pic" sz="quarter" idx="11"/>
          </p:nvPr>
        </p:nvSpPr>
        <p:spPr>
          <a:xfrm>
            <a:off x="449554" y="3242741"/>
            <a:ext cx="863204" cy="2046111"/>
          </a:xfrm>
        </p:spPr>
        <p:txBody>
          <a:bodyPr vert="horz"/>
          <a:lstStyle/>
          <a:p>
            <a:endParaRPr lang="en-US" dirty="0"/>
          </a:p>
        </p:txBody>
      </p:sp>
      <p:sp>
        <p:nvSpPr>
          <p:cNvPr id="49" name="Picture Placeholder 46"/>
          <p:cNvSpPr>
            <a:spLocks noGrp="1"/>
          </p:cNvSpPr>
          <p:nvPr>
            <p:ph type="pic" sz="quarter" idx="12"/>
          </p:nvPr>
        </p:nvSpPr>
        <p:spPr>
          <a:xfrm>
            <a:off x="2997478" y="3242741"/>
            <a:ext cx="863204" cy="2046111"/>
          </a:xfrm>
        </p:spPr>
        <p:txBody>
          <a:bodyPr vert="horz"/>
          <a:lstStyle/>
          <a:p>
            <a:endParaRPr lang="en-US" dirty="0"/>
          </a:p>
        </p:txBody>
      </p:sp>
      <p:sp>
        <p:nvSpPr>
          <p:cNvPr id="50" name="Picture Placeholder 46"/>
          <p:cNvSpPr>
            <a:spLocks noGrp="1"/>
          </p:cNvSpPr>
          <p:nvPr>
            <p:ph type="pic" sz="quarter" idx="13"/>
          </p:nvPr>
        </p:nvSpPr>
        <p:spPr>
          <a:xfrm>
            <a:off x="4271371" y="3242741"/>
            <a:ext cx="863204" cy="2046111"/>
          </a:xfrm>
        </p:spPr>
        <p:txBody>
          <a:bodyPr vert="horz"/>
          <a:lstStyle/>
          <a:p>
            <a:endParaRPr lang="en-US" dirty="0"/>
          </a:p>
        </p:txBody>
      </p:sp>
      <p:sp>
        <p:nvSpPr>
          <p:cNvPr id="51" name="Picture Placeholder 46"/>
          <p:cNvSpPr>
            <a:spLocks noGrp="1"/>
          </p:cNvSpPr>
          <p:nvPr>
            <p:ph type="pic" sz="quarter" idx="14"/>
          </p:nvPr>
        </p:nvSpPr>
        <p:spPr>
          <a:xfrm>
            <a:off x="5545333" y="3242741"/>
            <a:ext cx="863204" cy="2046111"/>
          </a:xfrm>
        </p:spPr>
        <p:txBody>
          <a:bodyPr vert="horz"/>
          <a:lstStyle/>
          <a:p>
            <a:endParaRPr lang="en-US" dirty="0"/>
          </a:p>
        </p:txBody>
      </p:sp>
      <p:sp>
        <p:nvSpPr>
          <p:cNvPr id="35" name="Shape 258"/>
          <p:cNvSpPr>
            <a:spLocks noGrp="1"/>
          </p:cNvSpPr>
          <p:nvPr>
            <p:ph type="title"/>
          </p:nvPr>
        </p:nvSpPr>
        <p:spPr>
          <a:xfrm>
            <a:off x="500064" y="257649"/>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36" name="Shape 259"/>
          <p:cNvSpPr>
            <a:spLocks noGrp="1"/>
          </p:cNvSpPr>
          <p:nvPr>
            <p:ph type="body" sz="quarter" idx="1"/>
          </p:nvPr>
        </p:nvSpPr>
        <p:spPr>
          <a:xfrm>
            <a:off x="500064" y="1916104"/>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7" name="Shape 26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7"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8"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5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3" name="Group 52"/>
          <p:cNvGrpSpPr/>
          <p:nvPr userDrawn="1"/>
        </p:nvGrpSpPr>
        <p:grpSpPr>
          <a:xfrm>
            <a:off x="3263251" y="2182742"/>
            <a:ext cx="320552" cy="136289"/>
            <a:chOff x="2330376" y="2927097"/>
            <a:chExt cx="240835" cy="76663"/>
          </a:xfrm>
        </p:grpSpPr>
        <p:sp>
          <p:nvSpPr>
            <p:cNvPr id="5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81624800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e main service we offer">
    <p:spTree>
      <p:nvGrpSpPr>
        <p:cNvPr id="1" name=""/>
        <p:cNvGrpSpPr/>
        <p:nvPr/>
      </p:nvGrpSpPr>
      <p:grpSpPr>
        <a:xfrm>
          <a:off x="0" y="0"/>
          <a:ext cx="0" cy="0"/>
          <a:chOff x="0" y="0"/>
          <a:chExt cx="0" cy="0"/>
        </a:xfrm>
      </p:grpSpPr>
      <p:sp>
        <p:nvSpPr>
          <p:cNvPr id="39" name="Picture Placeholder 38"/>
          <p:cNvSpPr>
            <a:spLocks noGrp="1"/>
          </p:cNvSpPr>
          <p:nvPr>
            <p:ph type="pic" sz="quarter" idx="10"/>
          </p:nvPr>
        </p:nvSpPr>
        <p:spPr>
          <a:xfrm>
            <a:off x="4425363" y="3413157"/>
            <a:ext cx="1942325" cy="3456135"/>
          </a:xfrm>
          <a:prstGeom prst="ellipse">
            <a:avLst/>
          </a:prstGeom>
        </p:spPr>
        <p:txBody>
          <a:bodyPr vert="horz"/>
          <a:lstStyle/>
          <a:p>
            <a:endParaRPr lang="en-US" dirty="0"/>
          </a:p>
        </p:txBody>
      </p:sp>
      <p:sp>
        <p:nvSpPr>
          <p:cNvPr id="22" name="Shape 179"/>
          <p:cNvSpPr>
            <a:spLocks noGrp="1"/>
          </p:cNvSpPr>
          <p:nvPr>
            <p:ph type="body" sz="quarter" idx="1"/>
          </p:nvPr>
        </p:nvSpPr>
        <p:spPr>
          <a:xfrm>
            <a:off x="4183758" y="2608500"/>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8" name="Shape 193"/>
          <p:cNvSpPr>
            <a:spLocks noGrp="1"/>
          </p:cNvSpPr>
          <p:nvPr>
            <p:ph type="title"/>
          </p:nvPr>
        </p:nvSpPr>
        <p:spPr>
          <a:xfrm>
            <a:off x="4188663" y="394011"/>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29" name="Shape 19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8"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6071729" y="2928815"/>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3209833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ood service good business">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2210993" y="1871139"/>
            <a:ext cx="2436019" cy="6530623"/>
          </a:xfrm>
        </p:spPr>
        <p:txBody>
          <a:bodyPr vert="horz"/>
          <a:lstStyle/>
          <a:p>
            <a:endParaRPr lang="en-US" dirty="0"/>
          </a:p>
        </p:txBody>
      </p:sp>
      <p:sp>
        <p:nvSpPr>
          <p:cNvPr id="6" name="Shape 26"/>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10"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1"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0" name="Group 29"/>
          <p:cNvGrpSpPr/>
          <p:nvPr userDrawn="1"/>
        </p:nvGrpSpPr>
        <p:grpSpPr>
          <a:xfrm>
            <a:off x="3274447" y="1457030"/>
            <a:ext cx="320552" cy="136289"/>
            <a:chOff x="2330376" y="2927097"/>
            <a:chExt cx="240835" cy="76663"/>
          </a:xfrm>
        </p:grpSpPr>
        <p:sp>
          <p:nvSpPr>
            <p:cNvPr id="3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77049664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e are ready to loyalty customer service">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3181350" y="2"/>
            <a:ext cx="3676650" cy="8401756"/>
          </a:xfrm>
        </p:spPr>
        <p:txBody>
          <a:bodyPr vert="horz"/>
          <a:lstStyle/>
          <a:p>
            <a:endParaRPr lang="en-US" dirty="0"/>
          </a:p>
        </p:txBody>
      </p:sp>
      <p:sp>
        <p:nvSpPr>
          <p:cNvPr id="17" name="Shape 223"/>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8" name="Shape 224"/>
          <p:cNvSpPr>
            <a:spLocks noGrp="1"/>
          </p:cNvSpPr>
          <p:nvPr>
            <p:ph type="body" sz="quarter" idx="1"/>
          </p:nvPr>
        </p:nvSpPr>
        <p:spPr>
          <a:xfrm>
            <a:off x="360713" y="113877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1" name="Group 40"/>
          <p:cNvGrpSpPr/>
          <p:nvPr userDrawn="1"/>
        </p:nvGrpSpPr>
        <p:grpSpPr>
          <a:xfrm>
            <a:off x="411175" y="2158076"/>
            <a:ext cx="320552" cy="136289"/>
            <a:chOff x="2330376" y="2927097"/>
            <a:chExt cx="240835" cy="76663"/>
          </a:xfrm>
        </p:grpSpPr>
        <p:sp>
          <p:nvSpPr>
            <p:cNvPr id="4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01498822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3097" y="-5641"/>
            <a:ext cx="2665811" cy="8407401"/>
          </a:xfrm>
        </p:spPr>
        <p:txBody>
          <a:bodyPr vert="horz"/>
          <a:lstStyle/>
          <a:p>
            <a:endParaRPr lang="en-US" dirty="0"/>
          </a:p>
        </p:txBody>
      </p:sp>
      <p:sp>
        <p:nvSpPr>
          <p:cNvPr id="10" name="Shape 289"/>
          <p:cNvSpPr>
            <a:spLocks noGrp="1"/>
          </p:cNvSpPr>
          <p:nvPr>
            <p:ph type="body" sz="quarter" idx="1"/>
          </p:nvPr>
        </p:nvSpPr>
        <p:spPr>
          <a:xfrm>
            <a:off x="2986321" y="2592285"/>
            <a:ext cx="3447518"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303"/>
          <p:cNvSpPr>
            <a:spLocks noGrp="1"/>
          </p:cNvSpPr>
          <p:nvPr>
            <p:ph type="title"/>
          </p:nvPr>
        </p:nvSpPr>
        <p:spPr>
          <a:xfrm>
            <a:off x="2991226" y="296147"/>
            <a:ext cx="3447518" cy="2998527"/>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30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28390" y="2913315"/>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17141632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ersonal Touch">
    <p:spTree>
      <p:nvGrpSpPr>
        <p:cNvPr id="1" name=""/>
        <p:cNvGrpSpPr/>
        <p:nvPr/>
      </p:nvGrpSpPr>
      <p:grpSpPr>
        <a:xfrm>
          <a:off x="0" y="0"/>
          <a:ext cx="0" cy="0"/>
          <a:chOff x="0" y="0"/>
          <a:chExt cx="0" cy="0"/>
        </a:xfrm>
      </p:grpSpPr>
      <p:sp>
        <p:nvSpPr>
          <p:cNvPr id="43" name="Picture Placeholder 42"/>
          <p:cNvSpPr>
            <a:spLocks noGrp="1"/>
          </p:cNvSpPr>
          <p:nvPr>
            <p:ph type="pic" sz="quarter" idx="10"/>
          </p:nvPr>
        </p:nvSpPr>
        <p:spPr>
          <a:xfrm>
            <a:off x="-7142" y="2540005"/>
            <a:ext cx="3967163" cy="5867401"/>
          </a:xfrm>
        </p:spPr>
        <p:txBody>
          <a:bodyPr vert="horz"/>
          <a:lstStyle/>
          <a:p>
            <a:endParaRPr lang="en-US" dirty="0"/>
          </a:p>
        </p:txBody>
      </p:sp>
      <p:sp>
        <p:nvSpPr>
          <p:cNvPr id="26"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7"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33"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2"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411175" y="2158076"/>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59487490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ur letest product">
    <p:spTree>
      <p:nvGrpSpPr>
        <p:cNvPr id="1" name=""/>
        <p:cNvGrpSpPr/>
        <p:nvPr/>
      </p:nvGrpSpPr>
      <p:grpSpPr>
        <a:xfrm>
          <a:off x="0" y="0"/>
          <a:ext cx="0" cy="0"/>
          <a:chOff x="0" y="0"/>
          <a:chExt cx="0" cy="0"/>
        </a:xfrm>
      </p:grpSpPr>
      <p:sp>
        <p:nvSpPr>
          <p:cNvPr id="29" name="Picture Placeholder 28"/>
          <p:cNvSpPr>
            <a:spLocks noGrp="1"/>
          </p:cNvSpPr>
          <p:nvPr>
            <p:ph type="pic" sz="quarter" idx="10"/>
          </p:nvPr>
        </p:nvSpPr>
        <p:spPr>
          <a:xfrm>
            <a:off x="0" y="2"/>
            <a:ext cx="6858000" cy="8401756"/>
          </a:xfrm>
        </p:spPr>
        <p:txBody>
          <a:bodyPr vert="horz"/>
          <a:lstStyle/>
          <a:p>
            <a:endParaRPr lang="en-US" dirty="0"/>
          </a:p>
        </p:txBody>
      </p:sp>
      <p:sp>
        <p:nvSpPr>
          <p:cNvPr id="31" name="Picture Placeholder 30"/>
          <p:cNvSpPr>
            <a:spLocks noGrp="1"/>
          </p:cNvSpPr>
          <p:nvPr>
            <p:ph type="pic" sz="quarter" idx="11" hasCustomPrompt="1"/>
          </p:nvPr>
        </p:nvSpPr>
        <p:spPr>
          <a:xfrm>
            <a:off x="346621" y="6634339"/>
            <a:ext cx="572639" cy="1017505"/>
          </a:xfrm>
          <a:prstGeom prst="ellipse">
            <a:avLst/>
          </a:prstGeom>
        </p:spPr>
        <p:txBody>
          <a:bodyPr vert="horz">
            <a:normAutofit/>
          </a:bodyPr>
          <a:lstStyle>
            <a:lvl1pPr marL="0" indent="0">
              <a:buNone/>
              <a:defRPr sz="375"/>
            </a:lvl1pPr>
          </a:lstStyle>
          <a:p>
            <a:r>
              <a:rPr lang="en-US" dirty="0"/>
              <a:t>Picture</a:t>
            </a:r>
          </a:p>
        </p:txBody>
      </p:sp>
      <p:sp>
        <p:nvSpPr>
          <p:cNvPr id="32" name="Picture Placeholder 30"/>
          <p:cNvSpPr>
            <a:spLocks noGrp="1"/>
          </p:cNvSpPr>
          <p:nvPr>
            <p:ph type="pic" sz="quarter" idx="12" hasCustomPrompt="1"/>
          </p:nvPr>
        </p:nvSpPr>
        <p:spPr>
          <a:xfrm>
            <a:off x="1132314" y="6634339"/>
            <a:ext cx="572639" cy="1017505"/>
          </a:xfrm>
          <a:prstGeom prst="ellipse">
            <a:avLst/>
          </a:prstGeom>
        </p:spPr>
        <p:txBody>
          <a:bodyPr vert="horz">
            <a:normAutofit/>
          </a:bodyPr>
          <a:lstStyle>
            <a:lvl1pPr marL="0" indent="0">
              <a:buNone/>
              <a:defRPr sz="375"/>
            </a:lvl1pPr>
          </a:lstStyle>
          <a:p>
            <a:r>
              <a:rPr lang="en-US" dirty="0"/>
              <a:t>Picture</a:t>
            </a:r>
          </a:p>
        </p:txBody>
      </p:sp>
      <p:sp>
        <p:nvSpPr>
          <p:cNvPr id="33" name="Picture Placeholder 30"/>
          <p:cNvSpPr>
            <a:spLocks noGrp="1"/>
          </p:cNvSpPr>
          <p:nvPr>
            <p:ph type="pic" sz="quarter" idx="13" hasCustomPrompt="1"/>
          </p:nvPr>
        </p:nvSpPr>
        <p:spPr>
          <a:xfrm>
            <a:off x="1923938" y="6634339"/>
            <a:ext cx="572639" cy="1017505"/>
          </a:xfrm>
          <a:prstGeom prst="ellipse">
            <a:avLst/>
          </a:prstGeom>
        </p:spPr>
        <p:txBody>
          <a:bodyPr vert="horz">
            <a:normAutofit/>
          </a:bodyPr>
          <a:lstStyle>
            <a:lvl1pPr marL="0" indent="0">
              <a:buNone/>
              <a:defRPr sz="375"/>
            </a:lvl1pPr>
          </a:lstStyle>
          <a:p>
            <a:r>
              <a:rPr lang="en-US" dirty="0"/>
              <a:t>Picture</a:t>
            </a:r>
          </a:p>
        </p:txBody>
      </p:sp>
      <p:sp>
        <p:nvSpPr>
          <p:cNvPr id="12" name="Shape 179"/>
          <p:cNvSpPr>
            <a:spLocks noGrp="1"/>
          </p:cNvSpPr>
          <p:nvPr>
            <p:ph type="body" sz="quarter" idx="1"/>
          </p:nvPr>
        </p:nvSpPr>
        <p:spPr>
          <a:xfrm>
            <a:off x="4183758" y="2608500"/>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93"/>
          <p:cNvSpPr>
            <a:spLocks noGrp="1"/>
          </p:cNvSpPr>
          <p:nvPr>
            <p:ph type="title"/>
          </p:nvPr>
        </p:nvSpPr>
        <p:spPr>
          <a:xfrm>
            <a:off x="4188663" y="394011"/>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19" name="Shape 19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0" name="Group 39"/>
          <p:cNvGrpSpPr/>
          <p:nvPr userDrawn="1"/>
        </p:nvGrpSpPr>
        <p:grpSpPr>
          <a:xfrm>
            <a:off x="6065551" y="2932070"/>
            <a:ext cx="320552" cy="136289"/>
            <a:chOff x="2330376" y="2927097"/>
            <a:chExt cx="240835" cy="76663"/>
          </a:xfrm>
        </p:grpSpPr>
        <p:sp>
          <p:nvSpPr>
            <p:cNvPr id="4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6288651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81550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ur Product">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54807" y="1831628"/>
            <a:ext cx="944166" cy="1938865"/>
          </a:xfrm>
        </p:spPr>
        <p:txBody>
          <a:bodyPr vert="horz"/>
          <a:lstStyle/>
          <a:p>
            <a:endParaRPr lang="en-US" dirty="0"/>
          </a:p>
        </p:txBody>
      </p:sp>
      <p:sp>
        <p:nvSpPr>
          <p:cNvPr id="25" name="Picture Placeholder 23"/>
          <p:cNvSpPr>
            <a:spLocks noGrp="1"/>
          </p:cNvSpPr>
          <p:nvPr>
            <p:ph type="pic" sz="quarter" idx="11"/>
          </p:nvPr>
        </p:nvSpPr>
        <p:spPr>
          <a:xfrm>
            <a:off x="354807" y="3986348"/>
            <a:ext cx="944166" cy="1938865"/>
          </a:xfrm>
        </p:spPr>
        <p:txBody>
          <a:bodyPr vert="horz"/>
          <a:lstStyle/>
          <a:p>
            <a:endParaRPr lang="en-US" dirty="0"/>
          </a:p>
        </p:txBody>
      </p:sp>
      <p:sp>
        <p:nvSpPr>
          <p:cNvPr id="26" name="Picture Placeholder 23"/>
          <p:cNvSpPr>
            <a:spLocks noGrp="1"/>
          </p:cNvSpPr>
          <p:nvPr>
            <p:ph type="pic" sz="quarter" idx="12"/>
          </p:nvPr>
        </p:nvSpPr>
        <p:spPr>
          <a:xfrm>
            <a:off x="354807" y="6141298"/>
            <a:ext cx="944166" cy="1938865"/>
          </a:xfrm>
        </p:spPr>
        <p:txBody>
          <a:bodyPr vert="horz"/>
          <a:lstStyle/>
          <a:p>
            <a:endParaRPr lang="en-US" dirty="0"/>
          </a:p>
        </p:txBody>
      </p:sp>
      <p:sp>
        <p:nvSpPr>
          <p:cNvPr id="12"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3"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4"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3265645" y="1427830"/>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593627526"/>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ur Recent Product">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599011" y="2105381"/>
            <a:ext cx="1143000" cy="2822223"/>
          </a:xfrm>
        </p:spPr>
        <p:txBody>
          <a:bodyPr vert="horz"/>
          <a:lstStyle/>
          <a:p>
            <a:endParaRPr lang="en-US" dirty="0"/>
          </a:p>
        </p:txBody>
      </p:sp>
      <p:sp>
        <p:nvSpPr>
          <p:cNvPr id="27" name="Picture Placeholder 25"/>
          <p:cNvSpPr>
            <a:spLocks noGrp="1"/>
          </p:cNvSpPr>
          <p:nvPr>
            <p:ph type="pic" sz="quarter" idx="11"/>
          </p:nvPr>
        </p:nvSpPr>
        <p:spPr>
          <a:xfrm>
            <a:off x="358048" y="2105381"/>
            <a:ext cx="1143000" cy="2822223"/>
          </a:xfrm>
        </p:spPr>
        <p:txBody>
          <a:bodyPr vert="horz"/>
          <a:lstStyle/>
          <a:p>
            <a:endParaRPr lang="en-US" dirty="0"/>
          </a:p>
        </p:txBody>
      </p:sp>
      <p:sp>
        <p:nvSpPr>
          <p:cNvPr id="28" name="Picture Placeholder 25"/>
          <p:cNvSpPr>
            <a:spLocks noGrp="1"/>
          </p:cNvSpPr>
          <p:nvPr>
            <p:ph type="pic" sz="quarter" idx="12"/>
          </p:nvPr>
        </p:nvSpPr>
        <p:spPr>
          <a:xfrm>
            <a:off x="2840631" y="2105381"/>
            <a:ext cx="1143000" cy="2822223"/>
          </a:xfrm>
        </p:spPr>
        <p:txBody>
          <a:bodyPr vert="horz"/>
          <a:lstStyle/>
          <a:p>
            <a:endParaRPr lang="en-US" dirty="0"/>
          </a:p>
        </p:txBody>
      </p:sp>
      <p:sp>
        <p:nvSpPr>
          <p:cNvPr id="29" name="Picture Placeholder 25"/>
          <p:cNvSpPr>
            <a:spLocks noGrp="1"/>
          </p:cNvSpPr>
          <p:nvPr>
            <p:ph type="pic" sz="quarter" idx="13"/>
          </p:nvPr>
        </p:nvSpPr>
        <p:spPr>
          <a:xfrm>
            <a:off x="4081451" y="2105381"/>
            <a:ext cx="1143000" cy="2822223"/>
          </a:xfrm>
        </p:spPr>
        <p:txBody>
          <a:bodyPr vert="horz"/>
          <a:lstStyle/>
          <a:p>
            <a:endParaRPr lang="en-US" dirty="0"/>
          </a:p>
        </p:txBody>
      </p:sp>
      <p:sp>
        <p:nvSpPr>
          <p:cNvPr id="30" name="Picture Placeholder 25"/>
          <p:cNvSpPr>
            <a:spLocks noGrp="1"/>
          </p:cNvSpPr>
          <p:nvPr>
            <p:ph type="pic" sz="quarter" idx="14"/>
          </p:nvPr>
        </p:nvSpPr>
        <p:spPr>
          <a:xfrm>
            <a:off x="5319420" y="2105381"/>
            <a:ext cx="1143000" cy="2822223"/>
          </a:xfrm>
        </p:spPr>
        <p:txBody>
          <a:bodyPr vert="horz"/>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59510" y="1443086"/>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35524916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eply product review">
    <p:spTree>
      <p:nvGrpSpPr>
        <p:cNvPr id="1" name=""/>
        <p:cNvGrpSpPr/>
        <p:nvPr/>
      </p:nvGrpSpPr>
      <p:grpSpPr>
        <a:xfrm>
          <a:off x="0" y="0"/>
          <a:ext cx="0" cy="0"/>
          <a:chOff x="0" y="0"/>
          <a:chExt cx="0" cy="0"/>
        </a:xfrm>
      </p:grpSpPr>
      <p:sp>
        <p:nvSpPr>
          <p:cNvPr id="17" name="Picture Placeholder 16"/>
          <p:cNvSpPr>
            <a:spLocks noGrp="1"/>
          </p:cNvSpPr>
          <p:nvPr>
            <p:ph type="pic" sz="quarter" idx="11" hasCustomPrompt="1"/>
          </p:nvPr>
        </p:nvSpPr>
        <p:spPr>
          <a:xfrm>
            <a:off x="534594" y="6620937"/>
            <a:ext cx="485775" cy="1182512"/>
          </a:xfrm>
        </p:spPr>
        <p:txBody>
          <a:bodyPr vert="horz"/>
          <a:lstStyle>
            <a:lvl1pPr marL="0" indent="0">
              <a:buNone/>
              <a:defRPr/>
            </a:lvl1pPr>
          </a:lstStyle>
          <a:p>
            <a:r>
              <a:rPr lang="en-US" dirty="0"/>
              <a:t>Picture</a:t>
            </a:r>
          </a:p>
        </p:txBody>
      </p:sp>
      <p:sp>
        <p:nvSpPr>
          <p:cNvPr id="19" name="Picture Placeholder 16"/>
          <p:cNvSpPr>
            <a:spLocks noGrp="1"/>
          </p:cNvSpPr>
          <p:nvPr>
            <p:ph type="pic" sz="quarter" idx="12" hasCustomPrompt="1"/>
          </p:nvPr>
        </p:nvSpPr>
        <p:spPr>
          <a:xfrm>
            <a:off x="1046033" y="6620937"/>
            <a:ext cx="485775" cy="1182512"/>
          </a:xfrm>
        </p:spPr>
        <p:txBody>
          <a:bodyPr vert="horz"/>
          <a:lstStyle>
            <a:lvl1pPr marL="0" indent="0">
              <a:buNone/>
              <a:defRPr/>
            </a:lvl1pPr>
          </a:lstStyle>
          <a:p>
            <a:r>
              <a:rPr lang="en-US" dirty="0"/>
              <a:t>Picture</a:t>
            </a:r>
          </a:p>
        </p:txBody>
      </p:sp>
      <p:sp>
        <p:nvSpPr>
          <p:cNvPr id="20" name="Picture Placeholder 16"/>
          <p:cNvSpPr>
            <a:spLocks noGrp="1"/>
          </p:cNvSpPr>
          <p:nvPr>
            <p:ph type="pic" sz="quarter" idx="13" hasCustomPrompt="1"/>
          </p:nvPr>
        </p:nvSpPr>
        <p:spPr>
          <a:xfrm>
            <a:off x="1557676" y="6620937"/>
            <a:ext cx="485775" cy="1182512"/>
          </a:xfrm>
        </p:spPr>
        <p:txBody>
          <a:bodyPr vert="horz"/>
          <a:lstStyle>
            <a:lvl1pPr marL="0" indent="0">
              <a:buNone/>
              <a:defRPr/>
            </a:lvl1pPr>
          </a:lstStyle>
          <a:p>
            <a:r>
              <a:rPr lang="en-US" dirty="0"/>
              <a:t>Picture</a:t>
            </a:r>
          </a:p>
        </p:txBody>
      </p:sp>
      <p:sp>
        <p:nvSpPr>
          <p:cNvPr id="21" name="Picture Placeholder 16"/>
          <p:cNvSpPr>
            <a:spLocks noGrp="1"/>
          </p:cNvSpPr>
          <p:nvPr>
            <p:ph type="pic" sz="quarter" idx="14" hasCustomPrompt="1"/>
          </p:nvPr>
        </p:nvSpPr>
        <p:spPr>
          <a:xfrm>
            <a:off x="2069353" y="6620937"/>
            <a:ext cx="485775" cy="1182512"/>
          </a:xfrm>
        </p:spPr>
        <p:txBody>
          <a:bodyPr vert="horz"/>
          <a:lstStyle>
            <a:lvl1pPr marL="0" indent="0">
              <a:buNone/>
              <a:defRPr/>
            </a:lvl1pPr>
          </a:lstStyle>
          <a:p>
            <a:r>
              <a:rPr lang="en-US" dirty="0"/>
              <a:t>Picture</a:t>
            </a:r>
          </a:p>
        </p:txBody>
      </p:sp>
      <p:sp>
        <p:nvSpPr>
          <p:cNvPr id="15" name="Picture Placeholder 14"/>
          <p:cNvSpPr>
            <a:spLocks noGrp="1"/>
          </p:cNvSpPr>
          <p:nvPr>
            <p:ph type="pic" sz="quarter" idx="10"/>
          </p:nvPr>
        </p:nvSpPr>
        <p:spPr>
          <a:xfrm>
            <a:off x="365526" y="756363"/>
            <a:ext cx="2357438" cy="5729111"/>
          </a:xfrm>
        </p:spPr>
        <p:txBody>
          <a:bodyPr vert="horz"/>
          <a:lstStyle/>
          <a:p>
            <a:endParaRPr lang="en-US" dirty="0"/>
          </a:p>
        </p:txBody>
      </p:sp>
      <p:sp>
        <p:nvSpPr>
          <p:cNvPr id="22" name="Shape 311"/>
          <p:cNvSpPr>
            <a:spLocks noGrp="1"/>
          </p:cNvSpPr>
          <p:nvPr>
            <p:ph type="body" sz="quarter" idx="1"/>
          </p:nvPr>
        </p:nvSpPr>
        <p:spPr>
          <a:xfrm>
            <a:off x="2986323" y="2416180"/>
            <a:ext cx="3099964"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8" name="Shape 325"/>
          <p:cNvSpPr>
            <a:spLocks noGrp="1"/>
          </p:cNvSpPr>
          <p:nvPr>
            <p:ph type="title"/>
          </p:nvPr>
        </p:nvSpPr>
        <p:spPr>
          <a:xfrm>
            <a:off x="2991231" y="510956"/>
            <a:ext cx="3436667"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29" name="Shape 32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8"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6" name="Group 45"/>
          <p:cNvGrpSpPr/>
          <p:nvPr userDrawn="1"/>
        </p:nvGrpSpPr>
        <p:grpSpPr>
          <a:xfrm>
            <a:off x="3034063" y="2737206"/>
            <a:ext cx="320552" cy="136289"/>
            <a:chOff x="2330376" y="2927097"/>
            <a:chExt cx="240835" cy="76663"/>
          </a:xfrm>
        </p:grpSpPr>
        <p:sp>
          <p:nvSpPr>
            <p:cNvPr id="4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25890073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siness timeline process flow">
    <p:spTree>
      <p:nvGrpSpPr>
        <p:cNvPr id="1" name=""/>
        <p:cNvGrpSpPr/>
        <p:nvPr/>
      </p:nvGrpSpPr>
      <p:grpSpPr>
        <a:xfrm>
          <a:off x="0" y="0"/>
          <a:ext cx="0" cy="0"/>
          <a:chOff x="0" y="0"/>
          <a:chExt cx="0" cy="0"/>
        </a:xfrm>
      </p:grpSpPr>
      <p:sp>
        <p:nvSpPr>
          <p:cNvPr id="23" name="Picture Placeholder 22"/>
          <p:cNvSpPr>
            <a:spLocks noGrp="1"/>
          </p:cNvSpPr>
          <p:nvPr>
            <p:ph type="pic" sz="quarter" idx="10" hasCustomPrompt="1"/>
          </p:nvPr>
        </p:nvSpPr>
        <p:spPr>
          <a:xfrm>
            <a:off x="2287367" y="3762027"/>
            <a:ext cx="1050845" cy="1871445"/>
          </a:xfrm>
          <a:prstGeom prst="ellipse">
            <a:avLst/>
          </a:prstGeom>
        </p:spPr>
        <p:txBody>
          <a:bodyPr vert="horz"/>
          <a:lstStyle>
            <a:lvl1pPr marL="0" indent="0">
              <a:buNone/>
              <a:defRPr/>
            </a:lvl1pPr>
          </a:lstStyle>
          <a:p>
            <a:r>
              <a:rPr lang="en-US" dirty="0"/>
              <a:t>Picture</a:t>
            </a:r>
          </a:p>
        </p:txBody>
      </p:sp>
      <p:sp>
        <p:nvSpPr>
          <p:cNvPr id="24" name="Picture Placeholder 22"/>
          <p:cNvSpPr>
            <a:spLocks noGrp="1"/>
          </p:cNvSpPr>
          <p:nvPr>
            <p:ph type="pic" sz="quarter" idx="11" hasCustomPrompt="1"/>
          </p:nvPr>
        </p:nvSpPr>
        <p:spPr>
          <a:xfrm>
            <a:off x="3521489" y="6390592"/>
            <a:ext cx="1050845" cy="1871445"/>
          </a:xfrm>
          <a:prstGeom prst="ellipse">
            <a:avLst/>
          </a:prstGeom>
        </p:spPr>
        <p:txBody>
          <a:bodyPr vert="horz"/>
          <a:lstStyle>
            <a:lvl1pPr marL="0" indent="0">
              <a:buNone/>
              <a:defRPr/>
            </a:lvl1pPr>
          </a:lstStyle>
          <a:p>
            <a:r>
              <a:rPr lang="en-US" dirty="0"/>
              <a:t>Picture</a:t>
            </a:r>
          </a:p>
        </p:txBody>
      </p:sp>
      <p:sp>
        <p:nvSpPr>
          <p:cNvPr id="11"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2"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9" name="Group 18"/>
          <p:cNvGrpSpPr/>
          <p:nvPr userDrawn="1"/>
        </p:nvGrpSpPr>
        <p:grpSpPr>
          <a:xfrm>
            <a:off x="3279923" y="1447297"/>
            <a:ext cx="320552" cy="136289"/>
            <a:chOff x="2330376" y="2927097"/>
            <a:chExt cx="240835" cy="76663"/>
          </a:xfrm>
        </p:grpSpPr>
        <p:sp>
          <p:nvSpPr>
            <p:cNvPr id="2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2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2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2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63394727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siness timeline process flow 02">
    <p:spTree>
      <p:nvGrpSpPr>
        <p:cNvPr id="1" name=""/>
        <p:cNvGrpSpPr/>
        <p:nvPr/>
      </p:nvGrpSpPr>
      <p:grpSpPr>
        <a:xfrm>
          <a:off x="0" y="0"/>
          <a:ext cx="0" cy="0"/>
          <a:chOff x="0" y="0"/>
          <a:chExt cx="0" cy="0"/>
        </a:xfrm>
      </p:grpSpPr>
      <p:sp>
        <p:nvSpPr>
          <p:cNvPr id="7" name="Picture Placeholder 22"/>
          <p:cNvSpPr>
            <a:spLocks noGrp="1"/>
          </p:cNvSpPr>
          <p:nvPr>
            <p:ph type="pic" sz="quarter" idx="10" hasCustomPrompt="1"/>
          </p:nvPr>
        </p:nvSpPr>
        <p:spPr>
          <a:xfrm>
            <a:off x="2287367" y="922243"/>
            <a:ext cx="1050845" cy="1871445"/>
          </a:xfrm>
          <a:prstGeom prst="ellipse">
            <a:avLst/>
          </a:prstGeom>
        </p:spPr>
        <p:txBody>
          <a:bodyPr vert="horz"/>
          <a:lstStyle>
            <a:lvl1pPr marL="0" indent="0">
              <a:buNone/>
              <a:defRPr/>
            </a:lvl1pPr>
          </a:lstStyle>
          <a:p>
            <a:r>
              <a:rPr lang="en-US" dirty="0"/>
              <a:t>Picture</a:t>
            </a:r>
          </a:p>
        </p:txBody>
      </p:sp>
      <p:sp>
        <p:nvSpPr>
          <p:cNvPr id="8" name="Picture Placeholder 22"/>
          <p:cNvSpPr>
            <a:spLocks noGrp="1"/>
          </p:cNvSpPr>
          <p:nvPr>
            <p:ph type="pic" sz="quarter" idx="11" hasCustomPrompt="1"/>
          </p:nvPr>
        </p:nvSpPr>
        <p:spPr>
          <a:xfrm>
            <a:off x="3521489" y="3528676"/>
            <a:ext cx="1050845" cy="1871445"/>
          </a:xfrm>
          <a:prstGeom prst="ellipse">
            <a:avLst/>
          </a:prstGeom>
        </p:spPr>
        <p:txBody>
          <a:bodyPr vert="horz"/>
          <a:lstStyle>
            <a:lvl1pPr marL="0" indent="0">
              <a:buNone/>
              <a:defRPr/>
            </a:lvl1pPr>
          </a:lstStyle>
          <a:p>
            <a:r>
              <a:rPr lang="en-US" dirty="0"/>
              <a:t>Picture</a:t>
            </a:r>
          </a:p>
        </p:txBody>
      </p:sp>
      <p:sp>
        <p:nvSpPr>
          <p:cNvPr id="9" name="Picture Placeholder 22"/>
          <p:cNvSpPr>
            <a:spLocks noGrp="1"/>
          </p:cNvSpPr>
          <p:nvPr>
            <p:ph type="pic" sz="quarter" idx="12" hasCustomPrompt="1"/>
          </p:nvPr>
        </p:nvSpPr>
        <p:spPr>
          <a:xfrm>
            <a:off x="2287367" y="6305039"/>
            <a:ext cx="1050845" cy="1871445"/>
          </a:xfrm>
          <a:prstGeom prst="ellipse">
            <a:avLst/>
          </a:prstGeom>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49168161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siness timeline process flow 03">
    <p:spTree>
      <p:nvGrpSpPr>
        <p:cNvPr id="1" name=""/>
        <p:cNvGrpSpPr/>
        <p:nvPr/>
      </p:nvGrpSpPr>
      <p:grpSpPr>
        <a:xfrm>
          <a:off x="0" y="0"/>
          <a:ext cx="0" cy="0"/>
          <a:chOff x="0" y="0"/>
          <a:chExt cx="0" cy="0"/>
        </a:xfrm>
      </p:grpSpPr>
      <p:sp>
        <p:nvSpPr>
          <p:cNvPr id="7" name="Picture Placeholder 22"/>
          <p:cNvSpPr>
            <a:spLocks noGrp="1"/>
          </p:cNvSpPr>
          <p:nvPr>
            <p:ph type="pic" sz="quarter" idx="10" hasCustomPrompt="1"/>
          </p:nvPr>
        </p:nvSpPr>
        <p:spPr>
          <a:xfrm>
            <a:off x="2287367" y="3644611"/>
            <a:ext cx="1050845" cy="1871445"/>
          </a:xfrm>
          <a:prstGeom prst="ellipse">
            <a:avLst/>
          </a:prstGeom>
        </p:spPr>
        <p:txBody>
          <a:bodyPr vert="horz"/>
          <a:lstStyle>
            <a:lvl1pPr marL="0" indent="0">
              <a:buNone/>
              <a:defRPr/>
            </a:lvl1pPr>
          </a:lstStyle>
          <a:p>
            <a:r>
              <a:rPr lang="en-US" dirty="0"/>
              <a:t>Picture</a:t>
            </a:r>
          </a:p>
        </p:txBody>
      </p:sp>
      <p:sp>
        <p:nvSpPr>
          <p:cNvPr id="8" name="Picture Placeholder 22"/>
          <p:cNvSpPr>
            <a:spLocks noGrp="1"/>
          </p:cNvSpPr>
          <p:nvPr>
            <p:ph type="pic" sz="quarter" idx="11" hasCustomPrompt="1"/>
          </p:nvPr>
        </p:nvSpPr>
        <p:spPr>
          <a:xfrm>
            <a:off x="3521489" y="877976"/>
            <a:ext cx="1050845" cy="1871445"/>
          </a:xfrm>
          <a:prstGeom prst="ellipse">
            <a:avLst/>
          </a:prstGeom>
        </p:spPr>
        <p:txBody>
          <a:bodyPr vert="horz"/>
          <a:lstStyle>
            <a:lvl1pPr marL="0" indent="0">
              <a:buNone/>
              <a:defRPr/>
            </a:lvl1pPr>
          </a:lstStyle>
          <a:p>
            <a:r>
              <a:rPr lang="en-US" dirty="0"/>
              <a:t>Picture</a:t>
            </a:r>
          </a:p>
        </p:txBody>
      </p:sp>
      <p:sp>
        <p:nvSpPr>
          <p:cNvPr id="10" name="Picture Placeholder 22"/>
          <p:cNvSpPr>
            <a:spLocks noGrp="1"/>
          </p:cNvSpPr>
          <p:nvPr>
            <p:ph type="pic" sz="quarter" idx="12" hasCustomPrompt="1"/>
          </p:nvPr>
        </p:nvSpPr>
        <p:spPr>
          <a:xfrm>
            <a:off x="3521489" y="6322676"/>
            <a:ext cx="1050845" cy="1871445"/>
          </a:xfrm>
          <a:prstGeom prst="ellipse">
            <a:avLst/>
          </a:prstGeom>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388002612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siness timeline process flow 05">
    <p:spTree>
      <p:nvGrpSpPr>
        <p:cNvPr id="1" name=""/>
        <p:cNvGrpSpPr/>
        <p:nvPr/>
      </p:nvGrpSpPr>
      <p:grpSpPr>
        <a:xfrm>
          <a:off x="0" y="0"/>
          <a:ext cx="0" cy="0"/>
          <a:chOff x="0" y="0"/>
          <a:chExt cx="0" cy="0"/>
        </a:xfrm>
      </p:grpSpPr>
      <p:sp>
        <p:nvSpPr>
          <p:cNvPr id="6" name="Picture Placeholder 22"/>
          <p:cNvSpPr>
            <a:spLocks noGrp="1"/>
          </p:cNvSpPr>
          <p:nvPr>
            <p:ph type="pic" sz="quarter" idx="10" hasCustomPrompt="1"/>
          </p:nvPr>
        </p:nvSpPr>
        <p:spPr>
          <a:xfrm>
            <a:off x="2287367" y="900155"/>
            <a:ext cx="1050845" cy="1871445"/>
          </a:xfrm>
          <a:prstGeom prst="ellipse">
            <a:avLst/>
          </a:prstGeom>
        </p:spPr>
        <p:txBody>
          <a:bodyPr vert="horz"/>
          <a:lstStyle>
            <a:lvl1pPr marL="0" indent="0">
              <a:buNone/>
              <a:defRPr/>
            </a:lvl1pPr>
          </a:lstStyle>
          <a:p>
            <a:r>
              <a:rPr lang="en-US" dirty="0"/>
              <a:t>Picture</a:t>
            </a:r>
          </a:p>
        </p:txBody>
      </p:sp>
      <p:sp>
        <p:nvSpPr>
          <p:cNvPr id="7" name="Picture Placeholder 22"/>
          <p:cNvSpPr>
            <a:spLocks noGrp="1"/>
          </p:cNvSpPr>
          <p:nvPr>
            <p:ph type="pic" sz="quarter" idx="12" hasCustomPrompt="1"/>
          </p:nvPr>
        </p:nvSpPr>
        <p:spPr>
          <a:xfrm>
            <a:off x="2906643" y="5239379"/>
            <a:ext cx="1050845" cy="1871445"/>
          </a:xfrm>
          <a:prstGeom prst="ellipse">
            <a:avLst/>
          </a:prstGeom>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56238642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oject timeline">
    <p:spTree>
      <p:nvGrpSpPr>
        <p:cNvPr id="1" name=""/>
        <p:cNvGrpSpPr/>
        <p:nvPr/>
      </p:nvGrpSpPr>
      <p:grpSpPr>
        <a:xfrm>
          <a:off x="0" y="0"/>
          <a:ext cx="0" cy="0"/>
          <a:chOff x="0" y="0"/>
          <a:chExt cx="0" cy="0"/>
        </a:xfrm>
      </p:grpSpPr>
      <p:sp>
        <p:nvSpPr>
          <p:cNvPr id="5" name="Picture Placeholder 22"/>
          <p:cNvSpPr>
            <a:spLocks noGrp="1"/>
          </p:cNvSpPr>
          <p:nvPr>
            <p:ph type="pic" sz="quarter" idx="12" hasCustomPrompt="1"/>
          </p:nvPr>
        </p:nvSpPr>
        <p:spPr>
          <a:xfrm>
            <a:off x="582862" y="1867137"/>
            <a:ext cx="1827383" cy="3254375"/>
          </a:xfrm>
          <a:prstGeom prst="ellipse">
            <a:avLst/>
          </a:prstGeom>
          <a:solidFill>
            <a:schemeClr val="accent6"/>
          </a:solidFill>
        </p:spPr>
        <p:txBody>
          <a:bodyPr vert="horz"/>
          <a:lstStyle>
            <a:lvl1pPr marL="0" indent="0">
              <a:buNone/>
              <a:defRPr/>
            </a:lvl1pPr>
          </a:lstStyle>
          <a:p>
            <a:r>
              <a:rPr lang="en-US" dirty="0"/>
              <a:t>Picture</a:t>
            </a:r>
          </a:p>
        </p:txBody>
      </p:sp>
      <p:sp>
        <p:nvSpPr>
          <p:cNvPr id="11"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2"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9" name="Group 18"/>
          <p:cNvGrpSpPr/>
          <p:nvPr userDrawn="1"/>
        </p:nvGrpSpPr>
        <p:grpSpPr>
          <a:xfrm>
            <a:off x="3278129" y="1447486"/>
            <a:ext cx="320552" cy="136289"/>
            <a:chOff x="2330376" y="2927097"/>
            <a:chExt cx="240835" cy="76663"/>
          </a:xfrm>
        </p:grpSpPr>
        <p:sp>
          <p:nvSpPr>
            <p:cNvPr id="20"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21"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22"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23"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24"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49430770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ject timeline 2nd slide">
    <p:spTree>
      <p:nvGrpSpPr>
        <p:cNvPr id="1" name=""/>
        <p:cNvGrpSpPr/>
        <p:nvPr/>
      </p:nvGrpSpPr>
      <p:grpSpPr>
        <a:xfrm>
          <a:off x="0" y="0"/>
          <a:ext cx="0" cy="0"/>
          <a:chOff x="0" y="0"/>
          <a:chExt cx="0" cy="0"/>
        </a:xfrm>
      </p:grpSpPr>
      <p:sp>
        <p:nvSpPr>
          <p:cNvPr id="5" name="Picture Placeholder 22"/>
          <p:cNvSpPr>
            <a:spLocks noGrp="1"/>
          </p:cNvSpPr>
          <p:nvPr>
            <p:ph type="pic" sz="quarter" idx="12" hasCustomPrompt="1"/>
          </p:nvPr>
        </p:nvSpPr>
        <p:spPr>
          <a:xfrm>
            <a:off x="4615824" y="1446520"/>
            <a:ext cx="1827383" cy="3254375"/>
          </a:xfrm>
          <a:prstGeom prst="ellipse">
            <a:avLst/>
          </a:prstGeom>
          <a:solidFill>
            <a:schemeClr val="accent6"/>
          </a:solid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73628110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ject timeline 3rd slide">
    <p:spTree>
      <p:nvGrpSpPr>
        <p:cNvPr id="1" name=""/>
        <p:cNvGrpSpPr/>
        <p:nvPr/>
      </p:nvGrpSpPr>
      <p:grpSpPr>
        <a:xfrm>
          <a:off x="0" y="0"/>
          <a:ext cx="0" cy="0"/>
          <a:chOff x="0" y="0"/>
          <a:chExt cx="0" cy="0"/>
        </a:xfrm>
      </p:grpSpPr>
      <p:sp>
        <p:nvSpPr>
          <p:cNvPr id="5" name="Picture Placeholder 22"/>
          <p:cNvSpPr>
            <a:spLocks noGrp="1"/>
          </p:cNvSpPr>
          <p:nvPr>
            <p:ph type="pic" sz="quarter" idx="12" hasCustomPrompt="1"/>
          </p:nvPr>
        </p:nvSpPr>
        <p:spPr>
          <a:xfrm>
            <a:off x="542271" y="1446520"/>
            <a:ext cx="1827383" cy="3254375"/>
          </a:xfrm>
          <a:prstGeom prst="ellipse">
            <a:avLst/>
          </a:prstGeom>
          <a:solidFill>
            <a:schemeClr val="accent6"/>
          </a:solid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67788520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2523282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p:spTree>
      <p:nvGrpSpPr>
        <p:cNvPr id="1" name=""/>
        <p:cNvGrpSpPr/>
        <p:nvPr/>
      </p:nvGrpSpPr>
      <p:grpSpPr>
        <a:xfrm>
          <a:off x="0" y="0"/>
          <a:ext cx="0" cy="0"/>
          <a:chOff x="0" y="0"/>
          <a:chExt cx="0" cy="0"/>
        </a:xfrm>
      </p:grpSpPr>
      <p:sp>
        <p:nvSpPr>
          <p:cNvPr id="25" name="Picture Placeholder 22"/>
          <p:cNvSpPr>
            <a:spLocks noGrp="1"/>
          </p:cNvSpPr>
          <p:nvPr>
            <p:ph type="pic" sz="quarter" idx="12" hasCustomPrompt="1"/>
          </p:nvPr>
        </p:nvSpPr>
        <p:spPr>
          <a:xfrm>
            <a:off x="5237055" y="5119884"/>
            <a:ext cx="1335892" cy="2379081"/>
          </a:xfrm>
          <a:prstGeom prst="ellipse">
            <a:avLst/>
          </a:prstGeom>
          <a:noFill/>
        </p:spPr>
        <p:txBody>
          <a:bodyPr vert="horz"/>
          <a:lstStyle>
            <a:lvl1pPr marL="0" indent="0">
              <a:buNone/>
              <a:defRPr/>
            </a:lvl1pPr>
          </a:lstStyle>
          <a:p>
            <a:r>
              <a:rPr lang="en-US" dirty="0"/>
              <a:t>Picture</a:t>
            </a:r>
          </a:p>
        </p:txBody>
      </p:sp>
      <p:sp>
        <p:nvSpPr>
          <p:cNvPr id="9" name="Shape 69"/>
          <p:cNvSpPr>
            <a:spLocks noGrp="1"/>
          </p:cNvSpPr>
          <p:nvPr>
            <p:ph type="body" sz="quarter" idx="1"/>
          </p:nvPr>
        </p:nvSpPr>
        <p:spPr>
          <a:xfrm>
            <a:off x="354024" y="4967703"/>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5" name="Shape 83"/>
          <p:cNvSpPr>
            <a:spLocks noGrp="1"/>
          </p:cNvSpPr>
          <p:nvPr>
            <p:ph type="title"/>
          </p:nvPr>
        </p:nvSpPr>
        <p:spPr>
          <a:xfrm>
            <a:off x="358926" y="2673148"/>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16" name="Shape 8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8"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9"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0"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4" name="Group 33"/>
          <p:cNvGrpSpPr/>
          <p:nvPr userDrawn="1"/>
        </p:nvGrpSpPr>
        <p:grpSpPr>
          <a:xfrm>
            <a:off x="2225245" y="5542732"/>
            <a:ext cx="320552" cy="136289"/>
            <a:chOff x="2330376" y="2927097"/>
            <a:chExt cx="240835" cy="76663"/>
          </a:xfrm>
        </p:grpSpPr>
        <p:sp>
          <p:nvSpPr>
            <p:cNvPr id="3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07300860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2nd">
    <p:spTree>
      <p:nvGrpSpPr>
        <p:cNvPr id="1" name=""/>
        <p:cNvGrpSpPr/>
        <p:nvPr/>
      </p:nvGrpSpPr>
      <p:grpSpPr>
        <a:xfrm>
          <a:off x="0" y="0"/>
          <a:ext cx="0" cy="0"/>
          <a:chOff x="0" y="0"/>
          <a:chExt cx="0" cy="0"/>
        </a:xfrm>
      </p:grpSpPr>
      <p:sp>
        <p:nvSpPr>
          <p:cNvPr id="12" name="Picture Placeholder 22"/>
          <p:cNvSpPr>
            <a:spLocks noGrp="1"/>
          </p:cNvSpPr>
          <p:nvPr>
            <p:ph type="pic" sz="quarter" idx="12" hasCustomPrompt="1"/>
          </p:nvPr>
        </p:nvSpPr>
        <p:spPr>
          <a:xfrm>
            <a:off x="1829829" y="5744962"/>
            <a:ext cx="1335892" cy="2379081"/>
          </a:xfrm>
          <a:prstGeom prst="ellipse">
            <a:avLst/>
          </a:prstGeom>
          <a:noFill/>
        </p:spPr>
        <p:txBody>
          <a:bodyPr vert="horz"/>
          <a:lstStyle>
            <a:lvl1pPr marL="0" indent="0">
              <a:buNone/>
              <a:defRPr/>
            </a:lvl1pPr>
          </a:lstStyle>
          <a:p>
            <a:r>
              <a:rPr lang="en-US" dirty="0"/>
              <a:t>Picture</a:t>
            </a:r>
          </a:p>
        </p:txBody>
      </p:sp>
      <p:sp>
        <p:nvSpPr>
          <p:cNvPr id="17" name="Picture Placeholder 22"/>
          <p:cNvSpPr>
            <a:spLocks noGrp="1"/>
          </p:cNvSpPr>
          <p:nvPr>
            <p:ph type="pic" sz="quarter" idx="13" hasCustomPrompt="1"/>
          </p:nvPr>
        </p:nvSpPr>
        <p:spPr>
          <a:xfrm>
            <a:off x="522679" y="689326"/>
            <a:ext cx="1335892" cy="2379081"/>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84639740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3rd">
    <p:spTree>
      <p:nvGrpSpPr>
        <p:cNvPr id="1" name=""/>
        <p:cNvGrpSpPr/>
        <p:nvPr/>
      </p:nvGrpSpPr>
      <p:grpSpPr>
        <a:xfrm>
          <a:off x="0" y="0"/>
          <a:ext cx="0" cy="0"/>
          <a:chOff x="0" y="0"/>
          <a:chExt cx="0" cy="0"/>
        </a:xfrm>
      </p:grpSpPr>
      <p:sp>
        <p:nvSpPr>
          <p:cNvPr id="12" name="Picture Placeholder 22"/>
          <p:cNvSpPr>
            <a:spLocks noGrp="1"/>
          </p:cNvSpPr>
          <p:nvPr>
            <p:ph type="pic" sz="quarter" idx="12" hasCustomPrompt="1"/>
          </p:nvPr>
        </p:nvSpPr>
        <p:spPr>
          <a:xfrm>
            <a:off x="3694350" y="1064552"/>
            <a:ext cx="1335892" cy="2379081"/>
          </a:xfrm>
          <a:prstGeom prst="ellipse">
            <a:avLst/>
          </a:prstGeom>
          <a:noFill/>
        </p:spPr>
        <p:txBody>
          <a:bodyPr vert="horz"/>
          <a:lstStyle>
            <a:lvl1pPr marL="0" indent="0">
              <a:buNone/>
              <a:defRPr/>
            </a:lvl1pPr>
          </a:lstStyle>
          <a:p>
            <a:r>
              <a:rPr lang="en-US" dirty="0"/>
              <a:t>Picture</a:t>
            </a:r>
          </a:p>
        </p:txBody>
      </p:sp>
      <p:sp>
        <p:nvSpPr>
          <p:cNvPr id="13" name="Picture Placeholder 22"/>
          <p:cNvSpPr>
            <a:spLocks noGrp="1"/>
          </p:cNvSpPr>
          <p:nvPr>
            <p:ph type="pic" sz="quarter" idx="13" hasCustomPrompt="1"/>
          </p:nvPr>
        </p:nvSpPr>
        <p:spPr>
          <a:xfrm>
            <a:off x="522679" y="1011006"/>
            <a:ext cx="1335892" cy="2379081"/>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50550973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4th">
    <p:spTree>
      <p:nvGrpSpPr>
        <p:cNvPr id="1" name=""/>
        <p:cNvGrpSpPr/>
        <p:nvPr/>
      </p:nvGrpSpPr>
      <p:grpSpPr>
        <a:xfrm>
          <a:off x="0" y="0"/>
          <a:ext cx="0" cy="0"/>
          <a:chOff x="0" y="0"/>
          <a:chExt cx="0" cy="0"/>
        </a:xfrm>
      </p:grpSpPr>
      <p:sp>
        <p:nvSpPr>
          <p:cNvPr id="12" name="Picture Placeholder 22"/>
          <p:cNvSpPr>
            <a:spLocks noGrp="1"/>
          </p:cNvSpPr>
          <p:nvPr>
            <p:ph type="pic" sz="quarter" idx="12" hasCustomPrompt="1"/>
          </p:nvPr>
        </p:nvSpPr>
        <p:spPr>
          <a:xfrm>
            <a:off x="5062500" y="5443820"/>
            <a:ext cx="1335892" cy="2379081"/>
          </a:xfrm>
          <a:prstGeom prst="ellipse">
            <a:avLst/>
          </a:prstGeom>
          <a:noFill/>
        </p:spPr>
        <p:txBody>
          <a:bodyPr vert="horz"/>
          <a:lstStyle>
            <a:lvl1pPr marL="0" indent="0">
              <a:buNone/>
              <a:defRPr/>
            </a:lvl1pPr>
          </a:lstStyle>
          <a:p>
            <a:r>
              <a:rPr lang="en-US" dirty="0"/>
              <a:t>Picture</a:t>
            </a:r>
          </a:p>
        </p:txBody>
      </p:sp>
      <p:sp>
        <p:nvSpPr>
          <p:cNvPr id="13" name="Picture Placeholder 22"/>
          <p:cNvSpPr>
            <a:spLocks noGrp="1"/>
          </p:cNvSpPr>
          <p:nvPr>
            <p:ph type="pic" sz="quarter" idx="13" hasCustomPrompt="1"/>
          </p:nvPr>
        </p:nvSpPr>
        <p:spPr>
          <a:xfrm>
            <a:off x="1829078" y="5316819"/>
            <a:ext cx="1335892" cy="2379081"/>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48185335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5th">
    <p:spTree>
      <p:nvGrpSpPr>
        <p:cNvPr id="1" name=""/>
        <p:cNvGrpSpPr/>
        <p:nvPr/>
      </p:nvGrpSpPr>
      <p:grpSpPr>
        <a:xfrm>
          <a:off x="0" y="0"/>
          <a:ext cx="0" cy="0"/>
          <a:chOff x="0" y="0"/>
          <a:chExt cx="0" cy="0"/>
        </a:xfrm>
      </p:grpSpPr>
      <p:sp>
        <p:nvSpPr>
          <p:cNvPr id="12" name="Picture Placeholder 22"/>
          <p:cNvSpPr>
            <a:spLocks noGrp="1"/>
          </p:cNvSpPr>
          <p:nvPr>
            <p:ph type="pic" sz="quarter" idx="13" hasCustomPrompt="1"/>
          </p:nvPr>
        </p:nvSpPr>
        <p:spPr>
          <a:xfrm>
            <a:off x="3690780" y="1064552"/>
            <a:ext cx="1335892" cy="2379081"/>
          </a:xfrm>
          <a:prstGeom prst="ellipse">
            <a:avLst/>
          </a:prstGeom>
          <a:noFill/>
        </p:spPr>
        <p:txBody>
          <a:bodyPr vert="horz"/>
          <a:lstStyle>
            <a:lvl1pPr marL="0" indent="0">
              <a:buNone/>
              <a:defRPr/>
            </a:lvl1pPr>
          </a:lstStyle>
          <a:p>
            <a:r>
              <a:rPr lang="en-US" dirty="0"/>
              <a:t>Picture</a:t>
            </a:r>
          </a:p>
        </p:txBody>
      </p:sp>
      <p:sp>
        <p:nvSpPr>
          <p:cNvPr id="13" name="Picture Placeholder 22"/>
          <p:cNvSpPr>
            <a:spLocks noGrp="1"/>
          </p:cNvSpPr>
          <p:nvPr>
            <p:ph type="pic" sz="quarter" idx="14" hasCustomPrompt="1"/>
          </p:nvPr>
        </p:nvSpPr>
        <p:spPr>
          <a:xfrm>
            <a:off x="5062474" y="5435352"/>
            <a:ext cx="1335892" cy="2379081"/>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366970778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dvantage of your business timeline last slide">
    <p:spTree>
      <p:nvGrpSpPr>
        <p:cNvPr id="1" name=""/>
        <p:cNvGrpSpPr/>
        <p:nvPr/>
      </p:nvGrpSpPr>
      <p:grpSpPr>
        <a:xfrm>
          <a:off x="0" y="0"/>
          <a:ext cx="0" cy="0"/>
          <a:chOff x="0" y="0"/>
          <a:chExt cx="0" cy="0"/>
        </a:xfrm>
      </p:grpSpPr>
      <p:sp>
        <p:nvSpPr>
          <p:cNvPr id="8" name="Picture Placeholder 22"/>
          <p:cNvSpPr>
            <a:spLocks noGrp="1"/>
          </p:cNvSpPr>
          <p:nvPr>
            <p:ph type="pic" sz="quarter" idx="13" hasCustomPrompt="1"/>
          </p:nvPr>
        </p:nvSpPr>
        <p:spPr>
          <a:xfrm>
            <a:off x="1887069" y="2698171"/>
            <a:ext cx="1921213" cy="3421476"/>
          </a:xfrm>
          <a:prstGeom prst="ellipse">
            <a:avLst/>
          </a:prstGeom>
          <a:noFill/>
        </p:spPr>
        <p:txBody>
          <a:bodyPr vert="horz"/>
          <a:lstStyle>
            <a:lvl1pPr marL="0" indent="0">
              <a:buNone/>
              <a:defRPr/>
            </a:lvl1pPr>
          </a:lstStyle>
          <a:p>
            <a:r>
              <a:rPr lang="en-US" dirty="0"/>
              <a:t>Picture</a:t>
            </a:r>
          </a:p>
        </p:txBody>
      </p:sp>
    </p:spTree>
    <p:extLst>
      <p:ext uri="{BB962C8B-B14F-4D97-AF65-F5344CB8AC3E}">
        <p14:creationId xmlns:p14="http://schemas.microsoft.com/office/powerpoint/2010/main" val="1545491232"/>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ur Portfolio">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0" y="-2819"/>
            <a:ext cx="6858000" cy="4284135"/>
          </a:xfrm>
          <a:solidFill>
            <a:schemeClr val="tx1"/>
          </a:solidFill>
        </p:spPr>
        <p:txBody>
          <a:bodyPr vert="horz"/>
          <a:lstStyle/>
          <a:p>
            <a:endParaRPr lang="en-US" dirty="0"/>
          </a:p>
        </p:txBody>
      </p:sp>
      <p:sp>
        <p:nvSpPr>
          <p:cNvPr id="28" name="Picture Placeholder 27"/>
          <p:cNvSpPr>
            <a:spLocks noGrp="1"/>
          </p:cNvSpPr>
          <p:nvPr>
            <p:ph type="pic" sz="quarter" idx="11"/>
          </p:nvPr>
        </p:nvSpPr>
        <p:spPr>
          <a:xfrm>
            <a:off x="2013349" y="2669824"/>
            <a:ext cx="1228725" cy="2912534"/>
          </a:xfrm>
          <a:prstGeom prst="roundRect">
            <a:avLst>
              <a:gd name="adj" fmla="val 7535"/>
            </a:avLst>
          </a:prstGeom>
        </p:spPr>
        <p:txBody>
          <a:bodyPr vert="horz"/>
          <a:lstStyle/>
          <a:p>
            <a:endParaRPr lang="en-US" dirty="0"/>
          </a:p>
        </p:txBody>
      </p:sp>
      <p:sp>
        <p:nvSpPr>
          <p:cNvPr id="29" name="Picture Placeholder 27"/>
          <p:cNvSpPr>
            <a:spLocks noGrp="1"/>
          </p:cNvSpPr>
          <p:nvPr>
            <p:ph type="pic" sz="quarter" idx="12"/>
          </p:nvPr>
        </p:nvSpPr>
        <p:spPr>
          <a:xfrm>
            <a:off x="434999" y="2669824"/>
            <a:ext cx="1228725" cy="2912534"/>
          </a:xfrm>
          <a:prstGeom prst="roundRect">
            <a:avLst>
              <a:gd name="adj" fmla="val 7535"/>
            </a:avLst>
          </a:prstGeom>
        </p:spPr>
        <p:txBody>
          <a:bodyPr vert="horz"/>
          <a:lstStyle/>
          <a:p>
            <a:endParaRPr lang="en-US" dirty="0"/>
          </a:p>
        </p:txBody>
      </p:sp>
      <p:sp>
        <p:nvSpPr>
          <p:cNvPr id="30" name="Picture Placeholder 27"/>
          <p:cNvSpPr>
            <a:spLocks noGrp="1"/>
          </p:cNvSpPr>
          <p:nvPr>
            <p:ph type="pic" sz="quarter" idx="13"/>
          </p:nvPr>
        </p:nvSpPr>
        <p:spPr>
          <a:xfrm>
            <a:off x="3590915" y="2669824"/>
            <a:ext cx="1228725" cy="2912534"/>
          </a:xfrm>
          <a:prstGeom prst="roundRect">
            <a:avLst>
              <a:gd name="adj" fmla="val 7535"/>
            </a:avLst>
          </a:prstGeom>
        </p:spPr>
        <p:txBody>
          <a:bodyPr vert="horz"/>
          <a:lstStyle/>
          <a:p>
            <a:endParaRPr lang="en-US" dirty="0"/>
          </a:p>
        </p:txBody>
      </p:sp>
      <p:sp>
        <p:nvSpPr>
          <p:cNvPr id="31" name="Picture Placeholder 27"/>
          <p:cNvSpPr>
            <a:spLocks noGrp="1"/>
          </p:cNvSpPr>
          <p:nvPr>
            <p:ph type="pic" sz="quarter" idx="14"/>
          </p:nvPr>
        </p:nvSpPr>
        <p:spPr>
          <a:xfrm>
            <a:off x="5168929" y="2669824"/>
            <a:ext cx="1228725" cy="2912534"/>
          </a:xfrm>
          <a:prstGeom prst="roundRect">
            <a:avLst>
              <a:gd name="adj" fmla="val 7535"/>
            </a:avLst>
          </a:prstGeom>
        </p:spPr>
        <p:txBody>
          <a:bodyPr vert="horz"/>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7"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82730" y="1442419"/>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74044771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ur Portfolio 02_Powerpoint">
    <p:spTree>
      <p:nvGrpSpPr>
        <p:cNvPr id="1" name=""/>
        <p:cNvGrpSpPr/>
        <p:nvPr/>
      </p:nvGrpSpPr>
      <p:grpSpPr>
        <a:xfrm>
          <a:off x="0" y="0"/>
          <a:ext cx="0" cy="0"/>
          <a:chOff x="0" y="0"/>
          <a:chExt cx="0" cy="0"/>
        </a:xfrm>
      </p:grpSpPr>
      <p:sp>
        <p:nvSpPr>
          <p:cNvPr id="45" name="Picture Placeholder 44"/>
          <p:cNvSpPr>
            <a:spLocks noGrp="1"/>
          </p:cNvSpPr>
          <p:nvPr>
            <p:ph type="pic" sz="quarter" idx="10"/>
          </p:nvPr>
        </p:nvSpPr>
        <p:spPr>
          <a:xfrm>
            <a:off x="0" y="4735695"/>
            <a:ext cx="6858000" cy="3666068"/>
          </a:xfrm>
        </p:spPr>
        <p:txBody>
          <a:bodyPr vert="horz"/>
          <a:lstStyle>
            <a:lvl1pPr>
              <a:defRPr>
                <a:solidFill>
                  <a:schemeClr val="tx2"/>
                </a:solidFill>
              </a:defRPr>
            </a:lvl1pPr>
          </a:lstStyle>
          <a:p>
            <a:endParaRPr lang="en-US" dirty="0"/>
          </a:p>
        </p:txBody>
      </p:sp>
      <p:sp>
        <p:nvSpPr>
          <p:cNvPr id="29" name="Shape 223"/>
          <p:cNvSpPr>
            <a:spLocks noGrp="1"/>
          </p:cNvSpPr>
          <p:nvPr>
            <p:ph type="title"/>
          </p:nvPr>
        </p:nvSpPr>
        <p:spPr>
          <a:xfrm>
            <a:off x="360713" y="2214113"/>
            <a:ext cx="5857875" cy="1912304"/>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rPr dirty="0"/>
              <a:t>Title Text</a:t>
            </a:r>
          </a:p>
        </p:txBody>
      </p:sp>
      <p:sp>
        <p:nvSpPr>
          <p:cNvPr id="30" name="Shape 224"/>
          <p:cNvSpPr>
            <a:spLocks noGrp="1"/>
          </p:cNvSpPr>
          <p:nvPr>
            <p:ph type="body" sz="quarter" idx="1"/>
          </p:nvPr>
        </p:nvSpPr>
        <p:spPr>
          <a:xfrm>
            <a:off x="360713" y="375569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52" name="Picture Placeholder 46"/>
          <p:cNvSpPr>
            <a:spLocks noGrp="1"/>
          </p:cNvSpPr>
          <p:nvPr>
            <p:ph type="pic" sz="quarter" idx="16"/>
          </p:nvPr>
        </p:nvSpPr>
        <p:spPr>
          <a:xfrm rot="20492616">
            <a:off x="2727957" y="390459"/>
            <a:ext cx="1223923" cy="2901151"/>
          </a:xfrm>
        </p:spPr>
        <p:txBody>
          <a:bodyPr vert="horz"/>
          <a:lstStyle/>
          <a:p>
            <a:endParaRPr lang="en-US" dirty="0"/>
          </a:p>
        </p:txBody>
      </p:sp>
      <p:sp>
        <p:nvSpPr>
          <p:cNvPr id="51" name="Picture Placeholder 46"/>
          <p:cNvSpPr>
            <a:spLocks noGrp="1"/>
          </p:cNvSpPr>
          <p:nvPr>
            <p:ph type="pic" sz="quarter" idx="15"/>
          </p:nvPr>
        </p:nvSpPr>
        <p:spPr>
          <a:xfrm rot="451127">
            <a:off x="3864788" y="-82584"/>
            <a:ext cx="1424149" cy="3375760"/>
          </a:xfrm>
        </p:spPr>
        <p:txBody>
          <a:bodyPr vert="horz"/>
          <a:lstStyle/>
          <a:p>
            <a:endParaRPr lang="en-US" dirty="0"/>
          </a:p>
        </p:txBody>
      </p:sp>
      <p:sp>
        <p:nvSpPr>
          <p:cNvPr id="50" name="Picture Placeholder 46"/>
          <p:cNvSpPr>
            <a:spLocks noGrp="1"/>
          </p:cNvSpPr>
          <p:nvPr>
            <p:ph type="pic" sz="quarter" idx="14"/>
          </p:nvPr>
        </p:nvSpPr>
        <p:spPr>
          <a:xfrm rot="20841993">
            <a:off x="5405738" y="279122"/>
            <a:ext cx="1210806" cy="2870059"/>
          </a:xfrm>
        </p:spPr>
        <p:txBody>
          <a:bodyPr vert="horz"/>
          <a:lstStyle/>
          <a:p>
            <a:endParaRPr lang="en-US" dirty="0"/>
          </a:p>
        </p:txBody>
      </p:sp>
      <p:sp>
        <p:nvSpPr>
          <p:cNvPr id="49" name="Picture Placeholder 46"/>
          <p:cNvSpPr>
            <a:spLocks noGrp="1"/>
          </p:cNvSpPr>
          <p:nvPr>
            <p:ph type="pic" sz="quarter" idx="13"/>
          </p:nvPr>
        </p:nvSpPr>
        <p:spPr>
          <a:xfrm rot="736733">
            <a:off x="5508215" y="3230531"/>
            <a:ext cx="1219655" cy="2891033"/>
          </a:xfrm>
        </p:spPr>
        <p:txBody>
          <a:bodyPr vert="horz"/>
          <a:lstStyle/>
          <a:p>
            <a:endParaRPr lang="en-US" dirty="0"/>
          </a:p>
        </p:txBody>
      </p:sp>
      <p:sp>
        <p:nvSpPr>
          <p:cNvPr id="48" name="Picture Placeholder 46"/>
          <p:cNvSpPr>
            <a:spLocks noGrp="1"/>
          </p:cNvSpPr>
          <p:nvPr>
            <p:ph type="pic" sz="quarter" idx="12"/>
          </p:nvPr>
        </p:nvSpPr>
        <p:spPr>
          <a:xfrm rot="19765059">
            <a:off x="4367251" y="2762475"/>
            <a:ext cx="1404000" cy="3328000"/>
          </a:xfrm>
        </p:spPr>
        <p:txBody>
          <a:bodyPr vert="horz"/>
          <a:lstStyle/>
          <a:p>
            <a:endParaRPr lang="en-US" dirty="0"/>
          </a:p>
        </p:txBody>
      </p:sp>
      <p:sp>
        <p:nvSpPr>
          <p:cNvPr id="47" name="Picture Placeholder 46"/>
          <p:cNvSpPr>
            <a:spLocks noGrp="1"/>
          </p:cNvSpPr>
          <p:nvPr>
            <p:ph type="pic" sz="quarter" idx="11"/>
          </p:nvPr>
        </p:nvSpPr>
        <p:spPr>
          <a:xfrm>
            <a:off x="3118962" y="3034788"/>
            <a:ext cx="1404000" cy="3328000"/>
          </a:xfrm>
        </p:spPr>
        <p:txBody>
          <a:bodyPr vert="horz"/>
          <a:lstStyle/>
          <a:p>
            <a:endParaRPr lang="en-US" dirty="0"/>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5"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7"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8"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5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4" name="Group 53"/>
          <p:cNvGrpSpPr/>
          <p:nvPr userDrawn="1"/>
        </p:nvGrpSpPr>
        <p:grpSpPr>
          <a:xfrm>
            <a:off x="411175" y="4129105"/>
            <a:ext cx="320552" cy="136289"/>
            <a:chOff x="2330376" y="2927097"/>
            <a:chExt cx="240835" cy="76663"/>
          </a:xfrm>
        </p:grpSpPr>
        <p:sp>
          <p:nvSpPr>
            <p:cNvPr id="5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12184135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ur Portfolio 03_PowerPoint">
    <p:spTree>
      <p:nvGrpSpPr>
        <p:cNvPr id="1" name=""/>
        <p:cNvGrpSpPr/>
        <p:nvPr/>
      </p:nvGrpSpPr>
      <p:grpSpPr>
        <a:xfrm>
          <a:off x="0" y="0"/>
          <a:ext cx="0" cy="0"/>
          <a:chOff x="0" y="0"/>
          <a:chExt cx="0" cy="0"/>
        </a:xfrm>
      </p:grpSpPr>
      <p:sp>
        <p:nvSpPr>
          <p:cNvPr id="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Picture Placeholder 21"/>
          <p:cNvSpPr>
            <a:spLocks noGrp="1"/>
          </p:cNvSpPr>
          <p:nvPr>
            <p:ph type="pic" sz="quarter" idx="10"/>
          </p:nvPr>
        </p:nvSpPr>
        <p:spPr>
          <a:xfrm rot="152867">
            <a:off x="3797889" y="891383"/>
            <a:ext cx="1073932" cy="3075499"/>
          </a:xfrm>
        </p:spPr>
        <p:txBody>
          <a:bodyPr vert="horz"/>
          <a:lstStyle/>
          <a:p>
            <a:endParaRPr lang="en-US" dirty="0"/>
          </a:p>
        </p:txBody>
      </p:sp>
      <p:sp>
        <p:nvSpPr>
          <p:cNvPr id="23" name="Picture Placeholder 21"/>
          <p:cNvSpPr>
            <a:spLocks noGrp="1"/>
          </p:cNvSpPr>
          <p:nvPr>
            <p:ph type="pic" sz="quarter" idx="11"/>
          </p:nvPr>
        </p:nvSpPr>
        <p:spPr>
          <a:xfrm rot="21325062">
            <a:off x="4710484" y="526371"/>
            <a:ext cx="1073932" cy="3075499"/>
          </a:xfrm>
        </p:spPr>
        <p:txBody>
          <a:bodyPr vert="horz"/>
          <a:lstStyle/>
          <a:p>
            <a:endParaRPr lang="en-US" dirty="0"/>
          </a:p>
        </p:txBody>
      </p:sp>
      <p:sp>
        <p:nvSpPr>
          <p:cNvPr id="24" name="Picture Placeholder 21"/>
          <p:cNvSpPr>
            <a:spLocks noGrp="1"/>
          </p:cNvSpPr>
          <p:nvPr>
            <p:ph type="pic" sz="quarter" idx="12"/>
          </p:nvPr>
        </p:nvSpPr>
        <p:spPr>
          <a:xfrm rot="20844360">
            <a:off x="3107734" y="1912091"/>
            <a:ext cx="1073932" cy="3075499"/>
          </a:xfrm>
        </p:spPr>
        <p:txBody>
          <a:bodyPr vert="horz"/>
          <a:lstStyle/>
          <a:p>
            <a:endParaRPr lang="en-US" dirty="0"/>
          </a:p>
        </p:txBody>
      </p:sp>
      <p:sp>
        <p:nvSpPr>
          <p:cNvPr id="25" name="Picture Placeholder 21"/>
          <p:cNvSpPr>
            <a:spLocks noGrp="1"/>
          </p:cNvSpPr>
          <p:nvPr>
            <p:ph type="pic" sz="quarter" idx="13"/>
          </p:nvPr>
        </p:nvSpPr>
        <p:spPr>
          <a:xfrm rot="1362434">
            <a:off x="3047310" y="4597133"/>
            <a:ext cx="1281851" cy="2655734"/>
          </a:xfrm>
        </p:spPr>
        <p:txBody>
          <a:bodyPr vert="horz"/>
          <a:lstStyle/>
          <a:p>
            <a:endParaRPr lang="en-US" dirty="0"/>
          </a:p>
        </p:txBody>
      </p:sp>
      <p:sp>
        <p:nvSpPr>
          <p:cNvPr id="26" name="Picture Placeholder 21"/>
          <p:cNvSpPr>
            <a:spLocks noGrp="1"/>
          </p:cNvSpPr>
          <p:nvPr>
            <p:ph type="pic" sz="quarter" idx="14"/>
          </p:nvPr>
        </p:nvSpPr>
        <p:spPr>
          <a:xfrm rot="248578">
            <a:off x="4384839" y="5300120"/>
            <a:ext cx="1281851" cy="2655734"/>
          </a:xfrm>
        </p:spPr>
        <p:txBody>
          <a:bodyPr vert="horz"/>
          <a:lstStyle/>
          <a:p>
            <a:endParaRPr lang="en-US" dirty="0"/>
          </a:p>
        </p:txBody>
      </p:sp>
      <p:sp>
        <p:nvSpPr>
          <p:cNvPr id="27" name="Picture Placeholder 21"/>
          <p:cNvSpPr>
            <a:spLocks noGrp="1"/>
          </p:cNvSpPr>
          <p:nvPr>
            <p:ph type="pic" sz="quarter" idx="15"/>
          </p:nvPr>
        </p:nvSpPr>
        <p:spPr>
          <a:xfrm rot="21356130">
            <a:off x="4300004" y="3693006"/>
            <a:ext cx="1281851" cy="1739685"/>
          </a:xfrm>
        </p:spPr>
        <p:txBody>
          <a:bodyPr vert="horz"/>
          <a:lstStyle/>
          <a:p>
            <a:endParaRPr lang="en-US" dirty="0"/>
          </a:p>
        </p:txBody>
      </p:sp>
      <p:sp>
        <p:nvSpPr>
          <p:cNvPr id="28" name="Picture Placeholder 21"/>
          <p:cNvSpPr>
            <a:spLocks noGrp="1"/>
          </p:cNvSpPr>
          <p:nvPr>
            <p:ph type="pic" sz="quarter" idx="16"/>
          </p:nvPr>
        </p:nvSpPr>
        <p:spPr>
          <a:xfrm rot="1514623">
            <a:off x="5568009" y="4301131"/>
            <a:ext cx="1281851" cy="2619156"/>
          </a:xfrm>
        </p:spPr>
        <p:txBody>
          <a:bodyPr vert="horz"/>
          <a:lstStyle/>
          <a:p>
            <a:endParaRPr lang="en-US" dirty="0"/>
          </a:p>
        </p:txBody>
      </p:sp>
      <p:sp>
        <p:nvSpPr>
          <p:cNvPr id="29" name="Picture Placeholder 21"/>
          <p:cNvSpPr>
            <a:spLocks noGrp="1"/>
          </p:cNvSpPr>
          <p:nvPr>
            <p:ph type="pic" sz="quarter" idx="17"/>
          </p:nvPr>
        </p:nvSpPr>
        <p:spPr>
          <a:xfrm rot="1115326">
            <a:off x="5487344" y="1582804"/>
            <a:ext cx="1281851" cy="3398593"/>
          </a:xfrm>
        </p:spPr>
        <p:txBody>
          <a:bodyPr vert="horz"/>
          <a:lstStyle/>
          <a:p>
            <a:endParaRPr lang="en-US" dirty="0"/>
          </a:p>
        </p:txBody>
      </p:sp>
      <p:sp>
        <p:nvSpPr>
          <p:cNvPr id="3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411175" y="1548595"/>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2797856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ur Portfolio 04">
    <p:spTree>
      <p:nvGrpSpPr>
        <p:cNvPr id="1" name=""/>
        <p:cNvGrpSpPr/>
        <p:nvPr/>
      </p:nvGrpSpPr>
      <p:grpSpPr>
        <a:xfrm>
          <a:off x="0" y="0"/>
          <a:ext cx="0" cy="0"/>
          <a:chOff x="0" y="0"/>
          <a:chExt cx="0" cy="0"/>
        </a:xfrm>
      </p:grpSpPr>
      <p:sp>
        <p:nvSpPr>
          <p:cNvPr id="15"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6"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2"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2" name="Picture Placeholder 31"/>
          <p:cNvSpPr>
            <a:spLocks noGrp="1"/>
          </p:cNvSpPr>
          <p:nvPr>
            <p:ph type="pic" sz="quarter" idx="10"/>
          </p:nvPr>
        </p:nvSpPr>
        <p:spPr>
          <a:xfrm rot="469092">
            <a:off x="3967673" y="3547147"/>
            <a:ext cx="1004482" cy="2380993"/>
          </a:xfrm>
        </p:spPr>
        <p:txBody>
          <a:bodyPr vert="horz"/>
          <a:lstStyle/>
          <a:p>
            <a:endParaRPr lang="en-US" dirty="0"/>
          </a:p>
        </p:txBody>
      </p:sp>
      <p:sp>
        <p:nvSpPr>
          <p:cNvPr id="33" name="Picture Placeholder 31"/>
          <p:cNvSpPr>
            <a:spLocks noGrp="1"/>
          </p:cNvSpPr>
          <p:nvPr>
            <p:ph type="pic" sz="quarter" idx="11"/>
          </p:nvPr>
        </p:nvSpPr>
        <p:spPr>
          <a:xfrm rot="20331800">
            <a:off x="4744164" y="2854962"/>
            <a:ext cx="1370547" cy="2317225"/>
          </a:xfrm>
        </p:spPr>
        <p:txBody>
          <a:bodyPr vert="horz"/>
          <a:lstStyle/>
          <a:p>
            <a:endParaRPr lang="en-US" dirty="0"/>
          </a:p>
        </p:txBody>
      </p:sp>
      <p:sp>
        <p:nvSpPr>
          <p:cNvPr id="34" name="Picture Placeholder 31"/>
          <p:cNvSpPr>
            <a:spLocks noGrp="1"/>
          </p:cNvSpPr>
          <p:nvPr>
            <p:ph type="pic" sz="quarter" idx="12"/>
          </p:nvPr>
        </p:nvSpPr>
        <p:spPr>
          <a:xfrm rot="21372191">
            <a:off x="6035638" y="2047280"/>
            <a:ext cx="1034004" cy="2418801"/>
          </a:xfrm>
        </p:spPr>
        <p:txBody>
          <a:bodyPr vert="horz"/>
          <a:lstStyle/>
          <a:p>
            <a:endParaRPr lang="en-US" dirty="0"/>
          </a:p>
        </p:txBody>
      </p:sp>
      <p:sp>
        <p:nvSpPr>
          <p:cNvPr id="35" name="Picture Placeholder 31"/>
          <p:cNvSpPr>
            <a:spLocks noGrp="1"/>
          </p:cNvSpPr>
          <p:nvPr>
            <p:ph type="pic" sz="quarter" idx="13"/>
          </p:nvPr>
        </p:nvSpPr>
        <p:spPr>
          <a:xfrm rot="864373">
            <a:off x="5056678" y="-47825"/>
            <a:ext cx="1018685" cy="2428129"/>
          </a:xfrm>
        </p:spPr>
        <p:txBody>
          <a:bodyPr vert="horz"/>
          <a:lstStyle/>
          <a:p>
            <a:endParaRPr lang="en-US" dirty="0"/>
          </a:p>
        </p:txBody>
      </p:sp>
      <p:sp>
        <p:nvSpPr>
          <p:cNvPr id="36" name="Picture Placeholder 31"/>
          <p:cNvSpPr>
            <a:spLocks noGrp="1"/>
          </p:cNvSpPr>
          <p:nvPr>
            <p:ph type="pic" sz="quarter" idx="14"/>
          </p:nvPr>
        </p:nvSpPr>
        <p:spPr>
          <a:xfrm rot="20270685">
            <a:off x="3666442" y="625640"/>
            <a:ext cx="1539318" cy="2596775"/>
          </a:xfrm>
        </p:spPr>
        <p:txBody>
          <a:bodyPr vert="horz"/>
          <a:lstStyle/>
          <a:p>
            <a:endParaRPr lang="en-US" dirty="0"/>
          </a:p>
        </p:txBody>
      </p:sp>
      <p:sp>
        <p:nvSpPr>
          <p:cNvPr id="37" name="Picture Placeholder 31"/>
          <p:cNvSpPr>
            <a:spLocks noGrp="1"/>
          </p:cNvSpPr>
          <p:nvPr>
            <p:ph type="pic" sz="quarter" idx="15"/>
          </p:nvPr>
        </p:nvSpPr>
        <p:spPr>
          <a:xfrm rot="886292">
            <a:off x="2861719" y="2368475"/>
            <a:ext cx="1004482" cy="2380993"/>
          </a:xfrm>
        </p:spPr>
        <p:txBody>
          <a:bodyPr vert="horz"/>
          <a:lstStyle/>
          <a:p>
            <a:endParaRPr lang="en-US" dirty="0"/>
          </a:p>
        </p:txBody>
      </p:sp>
      <p:sp>
        <p:nvSpPr>
          <p:cNvPr id="38" name="Picture Placeholder 31"/>
          <p:cNvSpPr>
            <a:spLocks noGrp="1"/>
          </p:cNvSpPr>
          <p:nvPr>
            <p:ph type="pic" sz="quarter" idx="16"/>
          </p:nvPr>
        </p:nvSpPr>
        <p:spPr>
          <a:xfrm rot="21296037">
            <a:off x="1147040" y="2168650"/>
            <a:ext cx="1545570" cy="2790649"/>
          </a:xfrm>
        </p:spPr>
        <p:txBody>
          <a:bodyPr vert="horz"/>
          <a:lstStyle/>
          <a:p>
            <a:endParaRPr lang="en-US" dirty="0"/>
          </a:p>
        </p:txBody>
      </p:sp>
      <p:sp>
        <p:nvSpPr>
          <p:cNvPr id="39" name="Picture Placeholder 31"/>
          <p:cNvSpPr>
            <a:spLocks noGrp="1"/>
          </p:cNvSpPr>
          <p:nvPr>
            <p:ph type="pic" sz="quarter" idx="17"/>
          </p:nvPr>
        </p:nvSpPr>
        <p:spPr>
          <a:xfrm rot="1748485">
            <a:off x="-117996" y="2673485"/>
            <a:ext cx="1221289" cy="2412688"/>
          </a:xfrm>
        </p:spPr>
        <p:txBody>
          <a:bodyPr vert="horz"/>
          <a:lstStyle/>
          <a:p>
            <a:endParaRPr lang="en-US" dirty="0"/>
          </a:p>
        </p:txBody>
      </p:sp>
      <p:sp>
        <p:nvSpPr>
          <p:cNvPr id="40" name="Picture Placeholder 31"/>
          <p:cNvSpPr>
            <a:spLocks noGrp="1"/>
          </p:cNvSpPr>
          <p:nvPr>
            <p:ph type="pic" sz="quarter" idx="18"/>
          </p:nvPr>
        </p:nvSpPr>
        <p:spPr>
          <a:xfrm rot="1294026">
            <a:off x="353453" y="4876925"/>
            <a:ext cx="1357007" cy="2241334"/>
          </a:xfrm>
        </p:spPr>
        <p:txBody>
          <a:bodyPr vert="horz"/>
          <a:lstStyle/>
          <a:p>
            <a:endParaRPr lang="en-US" dirty="0"/>
          </a:p>
        </p:txBody>
      </p:sp>
      <p:sp>
        <p:nvSpPr>
          <p:cNvPr id="41" name="Picture Placeholder 31"/>
          <p:cNvSpPr>
            <a:spLocks noGrp="1"/>
          </p:cNvSpPr>
          <p:nvPr>
            <p:ph type="pic" sz="quarter" idx="19"/>
          </p:nvPr>
        </p:nvSpPr>
        <p:spPr>
          <a:xfrm rot="472548">
            <a:off x="1765626" y="4785609"/>
            <a:ext cx="1022434" cy="2404917"/>
          </a:xfrm>
        </p:spPr>
        <p:txBody>
          <a:bodyPr vert="horz"/>
          <a:lstStyle/>
          <a:p>
            <a:endParaRPr lang="en-US" dirty="0"/>
          </a:p>
        </p:txBody>
      </p:sp>
      <p:sp>
        <p:nvSpPr>
          <p:cNvPr id="42" name="Picture Placeholder 31"/>
          <p:cNvSpPr>
            <a:spLocks noGrp="1"/>
          </p:cNvSpPr>
          <p:nvPr>
            <p:ph type="pic" sz="quarter" idx="20"/>
          </p:nvPr>
        </p:nvSpPr>
        <p:spPr>
          <a:xfrm rot="21018940">
            <a:off x="2869667" y="4633922"/>
            <a:ext cx="1381472" cy="2404917"/>
          </a:xfrm>
        </p:spPr>
        <p:txBody>
          <a:bodyPr vert="horz"/>
          <a:lstStyle/>
          <a:p>
            <a:endParaRPr lang="en-US" dirty="0"/>
          </a:p>
        </p:txBody>
      </p:sp>
      <p:sp>
        <p:nvSpPr>
          <p:cNvPr id="31"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4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0" name="Group 49"/>
          <p:cNvGrpSpPr/>
          <p:nvPr userDrawn="1"/>
        </p:nvGrpSpPr>
        <p:grpSpPr>
          <a:xfrm>
            <a:off x="411175" y="1543498"/>
            <a:ext cx="320552" cy="136289"/>
            <a:chOff x="2330376" y="2927097"/>
            <a:chExt cx="240835" cy="76663"/>
          </a:xfrm>
        </p:grpSpPr>
        <p:sp>
          <p:nvSpPr>
            <p:cNvPr id="5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64798279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11460907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ur Portfolio 05">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rot="2700000">
            <a:off x="706618" y="3363115"/>
            <a:ext cx="2685888" cy="1132174"/>
          </a:xfrm>
        </p:spPr>
        <p:txBody>
          <a:bodyPr vert="horz"/>
          <a:lstStyle>
            <a:lvl1pPr>
              <a:defRPr>
                <a:solidFill>
                  <a:srgbClr val="7B838B"/>
                </a:solidFill>
              </a:defRPr>
            </a:lvl1pPr>
          </a:lstStyle>
          <a:p>
            <a:endParaRPr lang="en-US" dirty="0"/>
          </a:p>
        </p:txBody>
      </p:sp>
      <p:sp>
        <p:nvSpPr>
          <p:cNvPr id="28" name="Picture Placeholder 26"/>
          <p:cNvSpPr>
            <a:spLocks noGrp="1"/>
          </p:cNvSpPr>
          <p:nvPr>
            <p:ph type="pic" sz="quarter" idx="11"/>
          </p:nvPr>
        </p:nvSpPr>
        <p:spPr>
          <a:xfrm rot="2700000">
            <a:off x="2499376" y="3363115"/>
            <a:ext cx="2685888" cy="1132174"/>
          </a:xfrm>
        </p:spPr>
        <p:txBody>
          <a:bodyPr vert="horz"/>
          <a:lstStyle>
            <a:lvl1pPr>
              <a:defRPr>
                <a:solidFill>
                  <a:srgbClr val="7B838B"/>
                </a:solidFill>
              </a:defRPr>
            </a:lvl1pPr>
          </a:lstStyle>
          <a:p>
            <a:endParaRPr lang="en-US" dirty="0"/>
          </a:p>
        </p:txBody>
      </p:sp>
      <p:sp>
        <p:nvSpPr>
          <p:cNvPr id="29" name="Picture Placeholder 26"/>
          <p:cNvSpPr>
            <a:spLocks noGrp="1"/>
          </p:cNvSpPr>
          <p:nvPr>
            <p:ph type="pic" sz="quarter" idx="12"/>
          </p:nvPr>
        </p:nvSpPr>
        <p:spPr>
          <a:xfrm rot="2700000">
            <a:off x="4291271" y="3363115"/>
            <a:ext cx="2685888" cy="1132174"/>
          </a:xfrm>
        </p:spPr>
        <p:txBody>
          <a:bodyPr vert="horz"/>
          <a:lstStyle>
            <a:lvl1pPr>
              <a:defRPr>
                <a:solidFill>
                  <a:srgbClr val="7B838B"/>
                </a:solidFill>
              </a:defRPr>
            </a:lvl1pPr>
          </a:lstStyle>
          <a:p>
            <a:endParaRPr lang="en-US" dirty="0"/>
          </a:p>
        </p:txBody>
      </p:sp>
      <p:sp>
        <p:nvSpPr>
          <p:cNvPr id="30" name="Picture Placeholder 26"/>
          <p:cNvSpPr>
            <a:spLocks noGrp="1"/>
          </p:cNvSpPr>
          <p:nvPr>
            <p:ph type="pic" sz="quarter" idx="13"/>
          </p:nvPr>
        </p:nvSpPr>
        <p:spPr>
          <a:xfrm rot="2700000">
            <a:off x="-196239" y="5437298"/>
            <a:ext cx="2685888" cy="1132174"/>
          </a:xfrm>
        </p:spPr>
        <p:txBody>
          <a:bodyPr vert="horz"/>
          <a:lstStyle>
            <a:lvl1pPr>
              <a:defRPr>
                <a:solidFill>
                  <a:srgbClr val="7B838B"/>
                </a:solidFill>
              </a:defRPr>
            </a:lvl1pPr>
          </a:lstStyle>
          <a:p>
            <a:endParaRPr lang="en-US" dirty="0"/>
          </a:p>
        </p:txBody>
      </p:sp>
      <p:sp>
        <p:nvSpPr>
          <p:cNvPr id="31" name="Picture Placeholder 26"/>
          <p:cNvSpPr>
            <a:spLocks noGrp="1"/>
          </p:cNvSpPr>
          <p:nvPr>
            <p:ph type="pic" sz="quarter" idx="14"/>
          </p:nvPr>
        </p:nvSpPr>
        <p:spPr>
          <a:xfrm rot="2700000">
            <a:off x="1596520" y="5437298"/>
            <a:ext cx="2685888" cy="1132174"/>
          </a:xfrm>
        </p:spPr>
        <p:txBody>
          <a:bodyPr vert="horz"/>
          <a:lstStyle>
            <a:lvl1pPr>
              <a:defRPr>
                <a:solidFill>
                  <a:srgbClr val="7B838B"/>
                </a:solidFill>
              </a:defRPr>
            </a:lvl1pPr>
          </a:lstStyle>
          <a:p>
            <a:endParaRPr lang="en-US" dirty="0"/>
          </a:p>
        </p:txBody>
      </p:sp>
      <p:sp>
        <p:nvSpPr>
          <p:cNvPr id="32" name="Picture Placeholder 26"/>
          <p:cNvSpPr>
            <a:spLocks noGrp="1"/>
          </p:cNvSpPr>
          <p:nvPr>
            <p:ph type="pic" sz="quarter" idx="15"/>
          </p:nvPr>
        </p:nvSpPr>
        <p:spPr>
          <a:xfrm rot="2700000">
            <a:off x="3397756" y="5437298"/>
            <a:ext cx="2685888" cy="1132174"/>
          </a:xfrm>
        </p:spPr>
        <p:txBody>
          <a:bodyPr vert="horz"/>
          <a:lstStyle>
            <a:lvl1pPr>
              <a:defRPr>
                <a:solidFill>
                  <a:srgbClr val="7B838B"/>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247090"/>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0" name="Group 39"/>
          <p:cNvGrpSpPr/>
          <p:nvPr userDrawn="1"/>
        </p:nvGrpSpPr>
        <p:grpSpPr>
          <a:xfrm>
            <a:off x="411175" y="1530399"/>
            <a:ext cx="320552" cy="136289"/>
            <a:chOff x="2330376" y="2927097"/>
            <a:chExt cx="240835" cy="76663"/>
          </a:xfrm>
        </p:grpSpPr>
        <p:sp>
          <p:nvSpPr>
            <p:cNvPr id="4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96426758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ur Portfolio 06">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370775" y="5187248"/>
            <a:ext cx="1373258" cy="3255133"/>
          </a:xfrm>
        </p:spPr>
        <p:txBody>
          <a:bodyPr vert="horz"/>
          <a:lstStyle>
            <a:lvl1pPr>
              <a:defRPr>
                <a:solidFill>
                  <a:srgbClr val="7B838B"/>
                </a:solidFill>
              </a:defRPr>
            </a:lvl1pPr>
          </a:lstStyle>
          <a:p>
            <a:endParaRPr lang="en-US" dirty="0"/>
          </a:p>
        </p:txBody>
      </p:sp>
      <p:sp>
        <p:nvSpPr>
          <p:cNvPr id="27" name="Picture Placeholder 25"/>
          <p:cNvSpPr>
            <a:spLocks noGrp="1"/>
          </p:cNvSpPr>
          <p:nvPr>
            <p:ph type="pic" sz="quarter" idx="11"/>
          </p:nvPr>
        </p:nvSpPr>
        <p:spPr>
          <a:xfrm>
            <a:off x="4126611" y="5187248"/>
            <a:ext cx="1373258" cy="3255133"/>
          </a:xfrm>
        </p:spPr>
        <p:txBody>
          <a:bodyPr vert="horz"/>
          <a:lstStyle>
            <a:lvl1pPr>
              <a:defRPr>
                <a:solidFill>
                  <a:srgbClr val="7B838B"/>
                </a:solidFill>
              </a:defRPr>
            </a:lvl1pPr>
          </a:lstStyle>
          <a:p>
            <a:endParaRPr lang="en-US" dirty="0"/>
          </a:p>
        </p:txBody>
      </p:sp>
      <p:sp>
        <p:nvSpPr>
          <p:cNvPr id="28" name="Picture Placeholder 25"/>
          <p:cNvSpPr>
            <a:spLocks noGrp="1"/>
          </p:cNvSpPr>
          <p:nvPr>
            <p:ph type="pic" sz="quarter" idx="12"/>
          </p:nvPr>
        </p:nvSpPr>
        <p:spPr>
          <a:xfrm>
            <a:off x="5503957" y="1918411"/>
            <a:ext cx="1373258" cy="3255133"/>
          </a:xfrm>
        </p:spPr>
        <p:txBody>
          <a:bodyPr vert="horz"/>
          <a:lstStyle>
            <a:lvl1pPr>
              <a:defRPr>
                <a:solidFill>
                  <a:srgbClr val="7B838B"/>
                </a:solidFill>
              </a:defRPr>
            </a:lvl1pPr>
          </a:lstStyle>
          <a:p>
            <a:endParaRPr lang="en-US" dirty="0"/>
          </a:p>
        </p:txBody>
      </p:sp>
      <p:sp>
        <p:nvSpPr>
          <p:cNvPr id="29" name="Picture Placeholder 25"/>
          <p:cNvSpPr>
            <a:spLocks noGrp="1"/>
          </p:cNvSpPr>
          <p:nvPr>
            <p:ph type="pic" sz="quarter" idx="13"/>
          </p:nvPr>
        </p:nvSpPr>
        <p:spPr>
          <a:xfrm>
            <a:off x="2748376" y="1918411"/>
            <a:ext cx="1373258" cy="3255133"/>
          </a:xfrm>
        </p:spPr>
        <p:txBody>
          <a:bodyPr vert="horz"/>
          <a:lstStyle>
            <a:lvl1pPr>
              <a:defRPr>
                <a:solidFill>
                  <a:srgbClr val="7B838B"/>
                </a:solidFill>
              </a:defRPr>
            </a:lvl1pPr>
          </a:lstStyle>
          <a:p>
            <a:endParaRPr lang="en-US" dirty="0"/>
          </a:p>
        </p:txBody>
      </p:sp>
      <p:sp>
        <p:nvSpPr>
          <p:cNvPr id="30" name="Picture Placeholder 25"/>
          <p:cNvSpPr>
            <a:spLocks noGrp="1"/>
          </p:cNvSpPr>
          <p:nvPr>
            <p:ph type="pic" sz="quarter" idx="14"/>
          </p:nvPr>
        </p:nvSpPr>
        <p:spPr>
          <a:xfrm>
            <a:off x="-5228" y="1918411"/>
            <a:ext cx="1373258" cy="3255133"/>
          </a:xfrm>
        </p:spPr>
        <p:txBody>
          <a:bodyPr vert="horz"/>
          <a:lstStyle>
            <a:lvl1pPr>
              <a:defRPr>
                <a:solidFill>
                  <a:srgbClr val="7B838B"/>
                </a:solidFill>
              </a:defRPr>
            </a:lvl1pPr>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63497" y="1439243"/>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20154336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ork in Progress">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1218015" y="5497691"/>
            <a:ext cx="1225153" cy="2904068"/>
          </a:xfrm>
        </p:spPr>
        <p:txBody>
          <a:bodyPr vert="horz"/>
          <a:lstStyle>
            <a:lvl1pPr>
              <a:defRPr>
                <a:solidFill>
                  <a:srgbClr val="7B838B"/>
                </a:solidFill>
              </a:defRPr>
            </a:lvl1pPr>
          </a:lstStyle>
          <a:p>
            <a:endParaRPr lang="en-US" dirty="0"/>
          </a:p>
        </p:txBody>
      </p:sp>
      <p:sp>
        <p:nvSpPr>
          <p:cNvPr id="30" name="Picture Placeholder 27"/>
          <p:cNvSpPr>
            <a:spLocks noGrp="1"/>
          </p:cNvSpPr>
          <p:nvPr>
            <p:ph type="pic" sz="quarter" idx="11"/>
          </p:nvPr>
        </p:nvSpPr>
        <p:spPr>
          <a:xfrm>
            <a:off x="1218015" y="2613868"/>
            <a:ext cx="1225153" cy="2883825"/>
          </a:xfrm>
        </p:spPr>
        <p:txBody>
          <a:bodyPr vert="horz"/>
          <a:lstStyle>
            <a:lvl1pPr>
              <a:defRPr>
                <a:solidFill>
                  <a:srgbClr val="7B838B"/>
                </a:solidFill>
              </a:defRPr>
            </a:lvl1pPr>
          </a:lstStyle>
          <a:p>
            <a:endParaRPr lang="en-US" dirty="0"/>
          </a:p>
        </p:txBody>
      </p:sp>
      <p:sp>
        <p:nvSpPr>
          <p:cNvPr id="31" name="Picture Placeholder 27"/>
          <p:cNvSpPr>
            <a:spLocks noGrp="1"/>
          </p:cNvSpPr>
          <p:nvPr>
            <p:ph type="pic" sz="quarter" idx="12"/>
          </p:nvPr>
        </p:nvSpPr>
        <p:spPr>
          <a:xfrm>
            <a:off x="-11984" y="5497691"/>
            <a:ext cx="1225153" cy="2904068"/>
          </a:xfrm>
        </p:spPr>
        <p:txBody>
          <a:bodyPr vert="horz"/>
          <a:lstStyle>
            <a:lvl1pPr>
              <a:defRPr>
                <a:solidFill>
                  <a:srgbClr val="7B838B"/>
                </a:solidFill>
              </a:defRPr>
            </a:lvl1pPr>
          </a:lstStyle>
          <a:p>
            <a:endParaRPr lang="en-US" dirty="0"/>
          </a:p>
        </p:txBody>
      </p:sp>
      <p:sp>
        <p:nvSpPr>
          <p:cNvPr id="32" name="Picture Placeholder 27"/>
          <p:cNvSpPr>
            <a:spLocks noGrp="1"/>
          </p:cNvSpPr>
          <p:nvPr>
            <p:ph type="pic" sz="quarter" idx="13"/>
          </p:nvPr>
        </p:nvSpPr>
        <p:spPr>
          <a:xfrm>
            <a:off x="-11984" y="2613868"/>
            <a:ext cx="1225153" cy="2883825"/>
          </a:xfrm>
        </p:spPr>
        <p:txBody>
          <a:bodyPr vert="horz"/>
          <a:lstStyle>
            <a:lvl1pPr>
              <a:defRPr>
                <a:solidFill>
                  <a:srgbClr val="7B838B"/>
                </a:solidFill>
              </a:defRPr>
            </a:lvl1pPr>
          </a:lstStyle>
          <a:p>
            <a:endParaRPr lang="en-US" dirty="0"/>
          </a:p>
        </p:txBody>
      </p:sp>
      <p:sp>
        <p:nvSpPr>
          <p:cNvPr id="33" name="Picture Placeholder 27"/>
          <p:cNvSpPr>
            <a:spLocks noGrp="1"/>
          </p:cNvSpPr>
          <p:nvPr>
            <p:ph type="pic" sz="quarter" idx="14"/>
          </p:nvPr>
        </p:nvSpPr>
        <p:spPr>
          <a:xfrm>
            <a:off x="2448573" y="5497691"/>
            <a:ext cx="1225153" cy="2904068"/>
          </a:xfrm>
        </p:spPr>
        <p:txBody>
          <a:bodyPr vert="horz"/>
          <a:lstStyle>
            <a:lvl1pPr>
              <a:defRPr>
                <a:solidFill>
                  <a:srgbClr val="7B838B"/>
                </a:solidFill>
              </a:defRPr>
            </a:lvl1pPr>
          </a:lstStyle>
          <a:p>
            <a:endParaRPr lang="en-US" dirty="0"/>
          </a:p>
        </p:txBody>
      </p:sp>
      <p:sp>
        <p:nvSpPr>
          <p:cNvPr id="34" name="Picture Placeholder 27"/>
          <p:cNvSpPr>
            <a:spLocks noGrp="1"/>
          </p:cNvSpPr>
          <p:nvPr>
            <p:ph type="pic" sz="quarter" idx="15"/>
          </p:nvPr>
        </p:nvSpPr>
        <p:spPr>
          <a:xfrm>
            <a:off x="2448573" y="2613868"/>
            <a:ext cx="1225153" cy="2883825"/>
          </a:xfrm>
        </p:spPr>
        <p:txBody>
          <a:bodyPr vert="horz"/>
          <a:lstStyle>
            <a:lvl1pPr>
              <a:defRPr>
                <a:solidFill>
                  <a:srgbClr val="7B838B"/>
                </a:solidFill>
              </a:defRPr>
            </a:lvl1pPr>
          </a:lstStyle>
          <a:p>
            <a:endParaRPr lang="en-US" dirty="0"/>
          </a:p>
        </p:txBody>
      </p:sp>
      <p:sp>
        <p:nvSpPr>
          <p:cNvPr id="35" name="Picture Placeholder 27"/>
          <p:cNvSpPr>
            <a:spLocks noGrp="1"/>
          </p:cNvSpPr>
          <p:nvPr>
            <p:ph type="pic" sz="quarter" idx="16"/>
          </p:nvPr>
        </p:nvSpPr>
        <p:spPr>
          <a:xfrm>
            <a:off x="3678184" y="2613864"/>
            <a:ext cx="3189156" cy="5787894"/>
          </a:xfrm>
        </p:spPr>
        <p:txBody>
          <a:bodyPr vert="horz"/>
          <a:lstStyle>
            <a:lvl1pPr>
              <a:defRPr>
                <a:solidFill>
                  <a:srgbClr val="7B838B"/>
                </a:solidFill>
              </a:defRPr>
            </a:lvl1pPr>
          </a:lstStyle>
          <a:p>
            <a:endParaRPr lang="en-US" dirty="0"/>
          </a:p>
        </p:txBody>
      </p:sp>
      <p:sp>
        <p:nvSpPr>
          <p:cNvPr id="11"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2"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8"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6"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7"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8"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9"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0"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1"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2" name="Group 41"/>
          <p:cNvGrpSpPr/>
          <p:nvPr userDrawn="1"/>
        </p:nvGrpSpPr>
        <p:grpSpPr>
          <a:xfrm>
            <a:off x="411175" y="2158076"/>
            <a:ext cx="320552" cy="136289"/>
            <a:chOff x="2330376" y="2927097"/>
            <a:chExt cx="240835" cy="76663"/>
          </a:xfrm>
        </p:grpSpPr>
        <p:sp>
          <p:nvSpPr>
            <p:cNvPr id="43"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4"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5"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6"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7"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75140721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Projects">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1640683" y="5057425"/>
            <a:ext cx="964406" cy="2286000"/>
          </a:xfrm>
        </p:spPr>
        <p:txBody>
          <a:bodyPr vert="horz"/>
          <a:lstStyle/>
          <a:p>
            <a:endParaRPr lang="en-US" dirty="0"/>
          </a:p>
        </p:txBody>
      </p:sp>
      <p:sp>
        <p:nvSpPr>
          <p:cNvPr id="32" name="Picture Placeholder 30"/>
          <p:cNvSpPr>
            <a:spLocks noGrp="1"/>
          </p:cNvSpPr>
          <p:nvPr>
            <p:ph type="pic" sz="quarter" idx="11"/>
          </p:nvPr>
        </p:nvSpPr>
        <p:spPr>
          <a:xfrm>
            <a:off x="369797" y="5057425"/>
            <a:ext cx="964406" cy="2286000"/>
          </a:xfrm>
        </p:spPr>
        <p:txBody>
          <a:bodyPr vert="horz"/>
          <a:lstStyle/>
          <a:p>
            <a:endParaRPr lang="en-US" dirty="0"/>
          </a:p>
        </p:txBody>
      </p:sp>
      <p:sp>
        <p:nvSpPr>
          <p:cNvPr id="33" name="Picture Placeholder 30"/>
          <p:cNvSpPr>
            <a:spLocks noGrp="1"/>
          </p:cNvSpPr>
          <p:nvPr>
            <p:ph type="pic" sz="quarter" idx="12"/>
          </p:nvPr>
        </p:nvSpPr>
        <p:spPr>
          <a:xfrm>
            <a:off x="2914971" y="5057425"/>
            <a:ext cx="964406" cy="2286000"/>
          </a:xfrm>
        </p:spPr>
        <p:txBody>
          <a:bodyPr vert="horz"/>
          <a:lstStyle/>
          <a:p>
            <a:endParaRPr lang="en-US" dirty="0"/>
          </a:p>
        </p:txBody>
      </p:sp>
      <p:sp>
        <p:nvSpPr>
          <p:cNvPr id="34" name="Picture Placeholder 30"/>
          <p:cNvSpPr>
            <a:spLocks noGrp="1"/>
          </p:cNvSpPr>
          <p:nvPr>
            <p:ph type="pic" sz="quarter" idx="13"/>
          </p:nvPr>
        </p:nvSpPr>
        <p:spPr>
          <a:xfrm>
            <a:off x="4184127" y="5057425"/>
            <a:ext cx="964406" cy="2286000"/>
          </a:xfrm>
        </p:spPr>
        <p:txBody>
          <a:bodyPr vert="horz"/>
          <a:lstStyle/>
          <a:p>
            <a:endParaRPr lang="en-US" dirty="0"/>
          </a:p>
        </p:txBody>
      </p:sp>
      <p:sp>
        <p:nvSpPr>
          <p:cNvPr id="35" name="Picture Placeholder 30"/>
          <p:cNvSpPr>
            <a:spLocks noGrp="1"/>
          </p:cNvSpPr>
          <p:nvPr>
            <p:ph type="pic" sz="quarter" idx="14"/>
          </p:nvPr>
        </p:nvSpPr>
        <p:spPr>
          <a:xfrm>
            <a:off x="5455441" y="5057425"/>
            <a:ext cx="964406" cy="2286000"/>
          </a:xfrm>
        </p:spPr>
        <p:txBody>
          <a:bodyPr vert="horz"/>
          <a:lstStyle/>
          <a:p>
            <a:endParaRPr lang="en-US" dirty="0"/>
          </a:p>
        </p:txBody>
      </p:sp>
      <p:sp>
        <p:nvSpPr>
          <p:cNvPr id="36" name="Picture Placeholder 30"/>
          <p:cNvSpPr>
            <a:spLocks noGrp="1"/>
          </p:cNvSpPr>
          <p:nvPr>
            <p:ph type="pic" sz="quarter" idx="15"/>
          </p:nvPr>
        </p:nvSpPr>
        <p:spPr>
          <a:xfrm>
            <a:off x="1640683" y="1824967"/>
            <a:ext cx="964406" cy="2286000"/>
          </a:xfrm>
        </p:spPr>
        <p:txBody>
          <a:bodyPr vert="horz"/>
          <a:lstStyle/>
          <a:p>
            <a:endParaRPr lang="en-US" dirty="0"/>
          </a:p>
        </p:txBody>
      </p:sp>
      <p:sp>
        <p:nvSpPr>
          <p:cNvPr id="37" name="Picture Placeholder 30"/>
          <p:cNvSpPr>
            <a:spLocks noGrp="1"/>
          </p:cNvSpPr>
          <p:nvPr>
            <p:ph type="pic" sz="quarter" idx="16"/>
          </p:nvPr>
        </p:nvSpPr>
        <p:spPr>
          <a:xfrm>
            <a:off x="369797" y="1824967"/>
            <a:ext cx="964406" cy="2286000"/>
          </a:xfrm>
        </p:spPr>
        <p:txBody>
          <a:bodyPr vert="horz"/>
          <a:lstStyle/>
          <a:p>
            <a:endParaRPr lang="en-US" dirty="0"/>
          </a:p>
        </p:txBody>
      </p:sp>
      <p:sp>
        <p:nvSpPr>
          <p:cNvPr id="38" name="Picture Placeholder 30"/>
          <p:cNvSpPr>
            <a:spLocks noGrp="1"/>
          </p:cNvSpPr>
          <p:nvPr>
            <p:ph type="pic" sz="quarter" idx="17"/>
          </p:nvPr>
        </p:nvSpPr>
        <p:spPr>
          <a:xfrm>
            <a:off x="2914971" y="1824967"/>
            <a:ext cx="964406" cy="2286000"/>
          </a:xfrm>
        </p:spPr>
        <p:txBody>
          <a:bodyPr vert="horz"/>
          <a:lstStyle/>
          <a:p>
            <a:endParaRPr lang="en-US" dirty="0"/>
          </a:p>
        </p:txBody>
      </p:sp>
      <p:sp>
        <p:nvSpPr>
          <p:cNvPr id="39" name="Picture Placeholder 30"/>
          <p:cNvSpPr>
            <a:spLocks noGrp="1"/>
          </p:cNvSpPr>
          <p:nvPr>
            <p:ph type="pic" sz="quarter" idx="18"/>
          </p:nvPr>
        </p:nvSpPr>
        <p:spPr>
          <a:xfrm>
            <a:off x="4184127" y="1824967"/>
            <a:ext cx="964406" cy="2286000"/>
          </a:xfrm>
        </p:spPr>
        <p:txBody>
          <a:bodyPr vert="horz"/>
          <a:lstStyle/>
          <a:p>
            <a:endParaRPr lang="en-US" dirty="0"/>
          </a:p>
        </p:txBody>
      </p:sp>
      <p:sp>
        <p:nvSpPr>
          <p:cNvPr id="40" name="Picture Placeholder 30"/>
          <p:cNvSpPr>
            <a:spLocks noGrp="1"/>
          </p:cNvSpPr>
          <p:nvPr>
            <p:ph type="pic" sz="quarter" idx="19"/>
          </p:nvPr>
        </p:nvSpPr>
        <p:spPr>
          <a:xfrm>
            <a:off x="5455441" y="1824967"/>
            <a:ext cx="964406" cy="2286000"/>
          </a:xfrm>
        </p:spPr>
        <p:txBody>
          <a:bodyPr vert="horz"/>
          <a:lstStyle/>
          <a:p>
            <a:endParaRPr lang="en-US" dirty="0"/>
          </a:p>
        </p:txBody>
      </p:sp>
      <p:sp>
        <p:nvSpPr>
          <p:cNvPr id="19"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0"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1"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4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8" name="Group 47"/>
          <p:cNvGrpSpPr/>
          <p:nvPr userDrawn="1"/>
        </p:nvGrpSpPr>
        <p:grpSpPr>
          <a:xfrm>
            <a:off x="3265645" y="1452822"/>
            <a:ext cx="320552" cy="136289"/>
            <a:chOff x="2330376" y="2927097"/>
            <a:chExt cx="240835" cy="76663"/>
          </a:xfrm>
        </p:grpSpPr>
        <p:sp>
          <p:nvSpPr>
            <p:cNvPr id="4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8290713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ur Letest projects">
    <p:spTree>
      <p:nvGrpSpPr>
        <p:cNvPr id="1" name=""/>
        <p:cNvGrpSpPr/>
        <p:nvPr/>
      </p:nvGrpSpPr>
      <p:grpSpPr>
        <a:xfrm>
          <a:off x="0" y="0"/>
          <a:ext cx="0" cy="0"/>
          <a:chOff x="0" y="0"/>
          <a:chExt cx="0" cy="0"/>
        </a:xfrm>
      </p:grpSpPr>
      <p:sp>
        <p:nvSpPr>
          <p:cNvPr id="25" name="Picture Placeholder 24"/>
          <p:cNvSpPr>
            <a:spLocks noGrp="1"/>
          </p:cNvSpPr>
          <p:nvPr>
            <p:ph type="pic" sz="quarter" idx="10"/>
          </p:nvPr>
        </p:nvSpPr>
        <p:spPr>
          <a:xfrm>
            <a:off x="361952" y="2198517"/>
            <a:ext cx="1378744" cy="3268134"/>
          </a:xfrm>
        </p:spPr>
        <p:txBody>
          <a:bodyPr vert="horz"/>
          <a:lstStyle>
            <a:lvl1pPr>
              <a:defRPr>
                <a:solidFill>
                  <a:schemeClr val="bg2"/>
                </a:solidFill>
              </a:defRPr>
            </a:lvl1pPr>
          </a:lstStyle>
          <a:p>
            <a:endParaRPr lang="en-US" dirty="0"/>
          </a:p>
        </p:txBody>
      </p:sp>
      <p:sp>
        <p:nvSpPr>
          <p:cNvPr id="26" name="Picture Placeholder 24"/>
          <p:cNvSpPr>
            <a:spLocks noGrp="1"/>
          </p:cNvSpPr>
          <p:nvPr>
            <p:ph type="pic" sz="quarter" idx="11"/>
          </p:nvPr>
        </p:nvSpPr>
        <p:spPr>
          <a:xfrm>
            <a:off x="1930337" y="2198517"/>
            <a:ext cx="1378744" cy="3268134"/>
          </a:xfrm>
        </p:spPr>
        <p:txBody>
          <a:bodyPr vert="horz"/>
          <a:lstStyle>
            <a:lvl1pPr>
              <a:defRPr>
                <a:solidFill>
                  <a:schemeClr val="bg2"/>
                </a:solidFill>
              </a:defRPr>
            </a:lvl1pPr>
          </a:lstStyle>
          <a:p>
            <a:endParaRPr lang="en-US" dirty="0"/>
          </a:p>
        </p:txBody>
      </p:sp>
      <p:sp>
        <p:nvSpPr>
          <p:cNvPr id="27" name="Picture Placeholder 24"/>
          <p:cNvSpPr>
            <a:spLocks noGrp="1"/>
          </p:cNvSpPr>
          <p:nvPr>
            <p:ph type="pic" sz="quarter" idx="12"/>
          </p:nvPr>
        </p:nvSpPr>
        <p:spPr>
          <a:xfrm>
            <a:off x="3488844" y="2198517"/>
            <a:ext cx="1378744" cy="3268134"/>
          </a:xfrm>
        </p:spPr>
        <p:txBody>
          <a:bodyPr vert="horz"/>
          <a:lstStyle>
            <a:lvl1pPr>
              <a:defRPr>
                <a:solidFill>
                  <a:schemeClr val="bg2"/>
                </a:solidFill>
              </a:defRPr>
            </a:lvl1pPr>
          </a:lstStyle>
          <a:p>
            <a:endParaRPr lang="en-US" dirty="0"/>
          </a:p>
        </p:txBody>
      </p:sp>
      <p:sp>
        <p:nvSpPr>
          <p:cNvPr id="28" name="Picture Placeholder 24"/>
          <p:cNvSpPr>
            <a:spLocks noGrp="1"/>
          </p:cNvSpPr>
          <p:nvPr>
            <p:ph type="pic" sz="quarter" idx="13"/>
          </p:nvPr>
        </p:nvSpPr>
        <p:spPr>
          <a:xfrm>
            <a:off x="5047598" y="2198517"/>
            <a:ext cx="1378744" cy="3268134"/>
          </a:xfrm>
        </p:spPr>
        <p:txBody>
          <a:bodyPr vert="horz"/>
          <a:lstStyle>
            <a:lvl1pPr>
              <a:defRPr>
                <a:solidFill>
                  <a:schemeClr val="bg2"/>
                </a:solidFill>
              </a:defRPr>
            </a:lvl1pPr>
          </a:lstStyle>
          <a:p>
            <a:endParaRPr lang="en-US" dirty="0"/>
          </a:p>
        </p:txBody>
      </p:sp>
      <p:sp>
        <p:nvSpPr>
          <p:cNvPr id="13"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4"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5"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4"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9"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0"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1"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2"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3"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4"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5"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6" name="Group 35"/>
          <p:cNvGrpSpPr/>
          <p:nvPr userDrawn="1"/>
        </p:nvGrpSpPr>
        <p:grpSpPr>
          <a:xfrm>
            <a:off x="3264985" y="1449886"/>
            <a:ext cx="320552" cy="136289"/>
            <a:chOff x="2330376" y="2927097"/>
            <a:chExt cx="240835" cy="76663"/>
          </a:xfrm>
        </p:grpSpPr>
        <p:sp>
          <p:nvSpPr>
            <p:cNvPr id="37"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8"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9"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0"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1"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557817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randing project single image">
    <p:spTree>
      <p:nvGrpSpPr>
        <p:cNvPr id="1" name=""/>
        <p:cNvGrpSpPr/>
        <p:nvPr/>
      </p:nvGrpSpPr>
      <p:grpSpPr>
        <a:xfrm>
          <a:off x="0" y="0"/>
          <a:ext cx="0" cy="0"/>
          <a:chOff x="0" y="0"/>
          <a:chExt cx="0" cy="0"/>
        </a:xfrm>
      </p:grpSpPr>
      <p:sp>
        <p:nvSpPr>
          <p:cNvPr id="28" name="Picture Placeholder 22"/>
          <p:cNvSpPr>
            <a:spLocks noGrp="1"/>
          </p:cNvSpPr>
          <p:nvPr>
            <p:ph type="pic" sz="quarter" idx="13" hasCustomPrompt="1"/>
          </p:nvPr>
        </p:nvSpPr>
        <p:spPr>
          <a:xfrm>
            <a:off x="2461992" y="1621863"/>
            <a:ext cx="5091787" cy="9067935"/>
          </a:xfrm>
          <a:prstGeom prst="ellipse">
            <a:avLst/>
          </a:prstGeom>
          <a:noFill/>
        </p:spPr>
        <p:txBody>
          <a:bodyPr vert="horz"/>
          <a:lstStyle>
            <a:lvl1pPr marL="0" indent="0">
              <a:buNone/>
              <a:defRPr/>
            </a:lvl1pPr>
          </a:lstStyle>
          <a:p>
            <a:r>
              <a:rPr lang="en-US" dirty="0"/>
              <a:t>Picture</a:t>
            </a:r>
          </a:p>
        </p:txBody>
      </p:sp>
      <p:sp>
        <p:nvSpPr>
          <p:cNvPr id="12"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3"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9"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3"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4"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5"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6"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7" name="Group 36"/>
          <p:cNvGrpSpPr/>
          <p:nvPr userDrawn="1"/>
        </p:nvGrpSpPr>
        <p:grpSpPr>
          <a:xfrm>
            <a:off x="411175" y="2158076"/>
            <a:ext cx="320552" cy="136289"/>
            <a:chOff x="2330376" y="2927097"/>
            <a:chExt cx="240835" cy="76663"/>
          </a:xfrm>
        </p:grpSpPr>
        <p:sp>
          <p:nvSpPr>
            <p:cNvPr id="38"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9"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0"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1"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2"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74892526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ur Photo Gallery">
    <p:spTree>
      <p:nvGrpSpPr>
        <p:cNvPr id="1" name=""/>
        <p:cNvGrpSpPr/>
        <p:nvPr/>
      </p:nvGrpSpPr>
      <p:grpSpPr>
        <a:xfrm>
          <a:off x="0" y="0"/>
          <a:ext cx="0" cy="0"/>
          <a:chOff x="0" y="0"/>
          <a:chExt cx="0" cy="0"/>
        </a:xfrm>
      </p:grpSpPr>
      <p:sp>
        <p:nvSpPr>
          <p:cNvPr id="36" name="Picture Placeholder 22"/>
          <p:cNvSpPr>
            <a:spLocks noGrp="1"/>
          </p:cNvSpPr>
          <p:nvPr>
            <p:ph type="pic" sz="quarter" idx="14" hasCustomPrompt="1"/>
          </p:nvPr>
        </p:nvSpPr>
        <p:spPr>
          <a:xfrm>
            <a:off x="392385"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35" name="Picture Placeholder 22"/>
          <p:cNvSpPr>
            <a:spLocks noGrp="1"/>
          </p:cNvSpPr>
          <p:nvPr>
            <p:ph type="pic" sz="quarter" idx="13" hasCustomPrompt="1"/>
          </p:nvPr>
        </p:nvSpPr>
        <p:spPr>
          <a:xfrm>
            <a:off x="1589445"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0" name="Picture Placeholder 22"/>
          <p:cNvSpPr>
            <a:spLocks noGrp="1"/>
          </p:cNvSpPr>
          <p:nvPr>
            <p:ph type="pic" sz="quarter" idx="15" hasCustomPrompt="1"/>
          </p:nvPr>
        </p:nvSpPr>
        <p:spPr>
          <a:xfrm>
            <a:off x="2784060"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1" name="Picture Placeholder 22"/>
          <p:cNvSpPr>
            <a:spLocks noGrp="1"/>
          </p:cNvSpPr>
          <p:nvPr>
            <p:ph type="pic" sz="quarter" idx="16" hasCustomPrompt="1"/>
          </p:nvPr>
        </p:nvSpPr>
        <p:spPr>
          <a:xfrm>
            <a:off x="3977025"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2" name="Picture Placeholder 22"/>
          <p:cNvSpPr>
            <a:spLocks noGrp="1"/>
          </p:cNvSpPr>
          <p:nvPr>
            <p:ph type="pic" sz="quarter" idx="17" hasCustomPrompt="1"/>
          </p:nvPr>
        </p:nvSpPr>
        <p:spPr>
          <a:xfrm>
            <a:off x="5171781" y="2458903"/>
            <a:ext cx="1240660" cy="2209483"/>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7"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8" name="Group 47"/>
          <p:cNvGrpSpPr/>
          <p:nvPr userDrawn="1"/>
        </p:nvGrpSpPr>
        <p:grpSpPr>
          <a:xfrm>
            <a:off x="3265645" y="1432686"/>
            <a:ext cx="320552" cy="136289"/>
            <a:chOff x="2330376" y="2927097"/>
            <a:chExt cx="240835" cy="76663"/>
          </a:xfrm>
        </p:grpSpPr>
        <p:sp>
          <p:nvSpPr>
            <p:cNvPr id="4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496560308"/>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ur Photo Gallery 2">
    <p:spTree>
      <p:nvGrpSpPr>
        <p:cNvPr id="1" name=""/>
        <p:cNvGrpSpPr/>
        <p:nvPr/>
      </p:nvGrpSpPr>
      <p:grpSpPr>
        <a:xfrm>
          <a:off x="0" y="0"/>
          <a:ext cx="0" cy="0"/>
          <a:chOff x="0" y="0"/>
          <a:chExt cx="0" cy="0"/>
        </a:xfrm>
      </p:grpSpPr>
      <p:sp>
        <p:nvSpPr>
          <p:cNvPr id="25" name="Picture Placeholder 22"/>
          <p:cNvSpPr>
            <a:spLocks noGrp="1"/>
          </p:cNvSpPr>
          <p:nvPr>
            <p:ph type="pic" sz="quarter" idx="14" hasCustomPrompt="1"/>
          </p:nvPr>
        </p:nvSpPr>
        <p:spPr>
          <a:xfrm>
            <a:off x="1679874" y="2558440"/>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7" name="Picture Placeholder 22"/>
          <p:cNvSpPr>
            <a:spLocks noGrp="1"/>
          </p:cNvSpPr>
          <p:nvPr>
            <p:ph type="pic" sz="quarter" idx="15" hasCustomPrompt="1"/>
          </p:nvPr>
        </p:nvSpPr>
        <p:spPr>
          <a:xfrm>
            <a:off x="4070544" y="2558440"/>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8" name="Picture Placeholder 22"/>
          <p:cNvSpPr>
            <a:spLocks noGrp="1"/>
          </p:cNvSpPr>
          <p:nvPr>
            <p:ph type="pic" sz="quarter" idx="16" hasCustomPrompt="1"/>
          </p:nvPr>
        </p:nvSpPr>
        <p:spPr>
          <a:xfrm>
            <a:off x="486054" y="5391558"/>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9" name="Picture Placeholder 22"/>
          <p:cNvSpPr>
            <a:spLocks noGrp="1"/>
          </p:cNvSpPr>
          <p:nvPr>
            <p:ph type="pic" sz="quarter" idx="17" hasCustomPrompt="1"/>
          </p:nvPr>
        </p:nvSpPr>
        <p:spPr>
          <a:xfrm>
            <a:off x="2877092" y="5391558"/>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30" name="Picture Placeholder 22"/>
          <p:cNvSpPr>
            <a:spLocks noGrp="1"/>
          </p:cNvSpPr>
          <p:nvPr>
            <p:ph type="pic" sz="quarter" idx="18" hasCustomPrompt="1"/>
          </p:nvPr>
        </p:nvSpPr>
        <p:spPr>
          <a:xfrm>
            <a:off x="5268046" y="5391558"/>
            <a:ext cx="1103808" cy="1965765"/>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3265645" y="1442419"/>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26353715"/>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photo gallery 03">
    <p:spTree>
      <p:nvGrpSpPr>
        <p:cNvPr id="1" name=""/>
        <p:cNvGrpSpPr/>
        <p:nvPr/>
      </p:nvGrpSpPr>
      <p:grpSpPr>
        <a:xfrm>
          <a:off x="0" y="0"/>
          <a:ext cx="0" cy="0"/>
          <a:chOff x="0" y="0"/>
          <a:chExt cx="0" cy="0"/>
        </a:xfrm>
      </p:grpSpPr>
      <p:sp>
        <p:nvSpPr>
          <p:cNvPr id="37" name="Picture Placeholder 36"/>
          <p:cNvSpPr>
            <a:spLocks noGrp="1"/>
          </p:cNvSpPr>
          <p:nvPr>
            <p:ph type="pic" sz="quarter" idx="10"/>
          </p:nvPr>
        </p:nvSpPr>
        <p:spPr>
          <a:xfrm>
            <a:off x="0" y="6"/>
            <a:ext cx="6858000" cy="4634089"/>
          </a:xfrm>
        </p:spPr>
        <p:txBody>
          <a:bodyPr vert="horz"/>
          <a:lstStyle>
            <a:lvl1pPr>
              <a:defRPr>
                <a:solidFill>
                  <a:schemeClr val="bg2"/>
                </a:solidFill>
              </a:defRPr>
            </a:lvl1pPr>
          </a:lstStyle>
          <a:p>
            <a:endParaRPr lang="en-US" dirty="0"/>
          </a:p>
        </p:txBody>
      </p:sp>
      <p:sp>
        <p:nvSpPr>
          <p:cNvPr id="38" name="Picture Placeholder 22"/>
          <p:cNvSpPr>
            <a:spLocks noGrp="1"/>
          </p:cNvSpPr>
          <p:nvPr>
            <p:ph type="pic" sz="quarter" idx="16" hasCustomPrompt="1"/>
          </p:nvPr>
        </p:nvSpPr>
        <p:spPr>
          <a:xfrm>
            <a:off x="363463"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39" name="Picture Placeholder 22"/>
          <p:cNvSpPr>
            <a:spLocks noGrp="1"/>
          </p:cNvSpPr>
          <p:nvPr>
            <p:ph type="pic" sz="quarter" idx="17" hasCustomPrompt="1"/>
          </p:nvPr>
        </p:nvSpPr>
        <p:spPr>
          <a:xfrm>
            <a:off x="1599253"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0" name="Picture Placeholder 22"/>
          <p:cNvSpPr>
            <a:spLocks noGrp="1"/>
          </p:cNvSpPr>
          <p:nvPr>
            <p:ph type="pic" sz="quarter" idx="18" hasCustomPrompt="1"/>
          </p:nvPr>
        </p:nvSpPr>
        <p:spPr>
          <a:xfrm>
            <a:off x="2833328"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1" name="Picture Placeholder 22"/>
          <p:cNvSpPr>
            <a:spLocks noGrp="1"/>
          </p:cNvSpPr>
          <p:nvPr>
            <p:ph type="pic" sz="quarter" idx="19" hasCustomPrompt="1"/>
          </p:nvPr>
        </p:nvSpPr>
        <p:spPr>
          <a:xfrm>
            <a:off x="4071637"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42" name="Picture Placeholder 22"/>
          <p:cNvSpPr>
            <a:spLocks noGrp="1"/>
          </p:cNvSpPr>
          <p:nvPr>
            <p:ph type="pic" sz="quarter" idx="20" hasCustomPrompt="1"/>
          </p:nvPr>
        </p:nvSpPr>
        <p:spPr>
          <a:xfrm>
            <a:off x="5309807" y="3456811"/>
            <a:ext cx="1122858" cy="1999691"/>
          </a:xfrm>
          <a:prstGeom prst="ellipse">
            <a:avLst/>
          </a:prstGeom>
          <a:noFill/>
        </p:spPr>
        <p:txBody>
          <a:bodyPr vert="horz"/>
          <a:lstStyle>
            <a:lvl1pPr marL="0" indent="0">
              <a:buNone/>
              <a:defRPr>
                <a:solidFill>
                  <a:srgbClr val="B5BABE"/>
                </a:solidFill>
              </a:defRPr>
            </a:lvl1pPr>
          </a:lstStyle>
          <a:p>
            <a:r>
              <a:rPr lang="en-US" dirty="0"/>
              <a:t>Picture</a:t>
            </a:r>
          </a:p>
        </p:txBody>
      </p:sp>
      <p:sp>
        <p:nvSpPr>
          <p:cNvPr id="25"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26"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7"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3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4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4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4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4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50" name="Group 49"/>
          <p:cNvGrpSpPr/>
          <p:nvPr userDrawn="1"/>
        </p:nvGrpSpPr>
        <p:grpSpPr>
          <a:xfrm>
            <a:off x="3265645" y="1432686"/>
            <a:ext cx="320552" cy="136289"/>
            <a:chOff x="2330376" y="2927097"/>
            <a:chExt cx="240835" cy="76663"/>
          </a:xfrm>
        </p:grpSpPr>
        <p:sp>
          <p:nvSpPr>
            <p:cNvPr id="51"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52"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53"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54"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55"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34644041"/>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ur photo gallery 04">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5535217" y="1848557"/>
            <a:ext cx="1322784" cy="6570134"/>
          </a:xfrm>
        </p:spPr>
        <p:txBody>
          <a:bodyPr vert="horz"/>
          <a:lstStyle>
            <a:lvl1pPr>
              <a:defRPr>
                <a:solidFill>
                  <a:srgbClr val="B5BABE"/>
                </a:solidFill>
              </a:defRPr>
            </a:lvl1pPr>
          </a:lstStyle>
          <a:p>
            <a:endParaRPr lang="en-US" dirty="0"/>
          </a:p>
        </p:txBody>
      </p:sp>
      <p:sp>
        <p:nvSpPr>
          <p:cNvPr id="27" name="Picture Placeholder 25"/>
          <p:cNvSpPr>
            <a:spLocks noGrp="1"/>
          </p:cNvSpPr>
          <p:nvPr>
            <p:ph type="pic" sz="quarter" idx="11"/>
          </p:nvPr>
        </p:nvSpPr>
        <p:spPr>
          <a:xfrm>
            <a:off x="-1" y="1848564"/>
            <a:ext cx="2019799" cy="2992513"/>
          </a:xfrm>
        </p:spPr>
        <p:txBody>
          <a:bodyPr vert="horz"/>
          <a:lstStyle>
            <a:lvl1pPr>
              <a:defRPr>
                <a:solidFill>
                  <a:srgbClr val="B5BABE"/>
                </a:solidFill>
              </a:defRPr>
            </a:lvl1pPr>
          </a:lstStyle>
          <a:p>
            <a:endParaRPr lang="en-US" dirty="0"/>
          </a:p>
        </p:txBody>
      </p:sp>
      <p:sp>
        <p:nvSpPr>
          <p:cNvPr id="28" name="Picture Placeholder 25"/>
          <p:cNvSpPr>
            <a:spLocks noGrp="1"/>
          </p:cNvSpPr>
          <p:nvPr>
            <p:ph type="pic" sz="quarter" idx="12"/>
          </p:nvPr>
        </p:nvSpPr>
        <p:spPr>
          <a:xfrm>
            <a:off x="2019801" y="1848564"/>
            <a:ext cx="2032175" cy="2992513"/>
          </a:xfrm>
        </p:spPr>
        <p:txBody>
          <a:bodyPr vert="horz"/>
          <a:lstStyle>
            <a:lvl1pPr>
              <a:defRPr>
                <a:solidFill>
                  <a:srgbClr val="B5BABE"/>
                </a:solidFill>
              </a:defRPr>
            </a:lvl1pPr>
          </a:lstStyle>
          <a:p>
            <a:endParaRPr lang="en-US" dirty="0"/>
          </a:p>
        </p:txBody>
      </p:sp>
      <p:sp>
        <p:nvSpPr>
          <p:cNvPr id="29" name="Picture Placeholder 25"/>
          <p:cNvSpPr>
            <a:spLocks noGrp="1"/>
          </p:cNvSpPr>
          <p:nvPr>
            <p:ph type="pic" sz="quarter" idx="13"/>
          </p:nvPr>
        </p:nvSpPr>
        <p:spPr>
          <a:xfrm>
            <a:off x="-1" y="4841072"/>
            <a:ext cx="2019799" cy="3561860"/>
          </a:xfrm>
        </p:spPr>
        <p:txBody>
          <a:bodyPr vert="horz"/>
          <a:lstStyle>
            <a:lvl1pPr>
              <a:defRPr>
                <a:solidFill>
                  <a:srgbClr val="B5BABE"/>
                </a:solidFill>
              </a:defRPr>
            </a:lvl1pPr>
          </a:lstStyle>
          <a:p>
            <a:endParaRPr lang="en-US" dirty="0"/>
          </a:p>
        </p:txBody>
      </p:sp>
      <p:sp>
        <p:nvSpPr>
          <p:cNvPr id="30" name="Picture Placeholder 25"/>
          <p:cNvSpPr>
            <a:spLocks noGrp="1"/>
          </p:cNvSpPr>
          <p:nvPr>
            <p:ph type="pic" sz="quarter" idx="14"/>
          </p:nvPr>
        </p:nvSpPr>
        <p:spPr>
          <a:xfrm>
            <a:off x="2019801" y="4841072"/>
            <a:ext cx="2032175" cy="3561860"/>
          </a:xfrm>
        </p:spPr>
        <p:txBody>
          <a:bodyPr vert="horz"/>
          <a:lstStyle>
            <a:lvl1pPr>
              <a:defRPr>
                <a:solidFill>
                  <a:srgbClr val="B5BABE"/>
                </a:solidFill>
              </a:defRPr>
            </a:lvl1pPr>
          </a:lstStyle>
          <a:p>
            <a:endParaRPr lang="en-US" dirty="0"/>
          </a:p>
        </p:txBody>
      </p:sp>
      <p:sp>
        <p:nvSpPr>
          <p:cNvPr id="14" name="Shape 38"/>
          <p:cNvSpPr>
            <a:spLocks noGrp="1"/>
          </p:cNvSpPr>
          <p:nvPr>
            <p:ph type="title"/>
          </p:nvPr>
        </p:nvSpPr>
        <p:spPr>
          <a:xfrm>
            <a:off x="500064" y="257645"/>
            <a:ext cx="5857875" cy="1209991"/>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5" name="Shape 39"/>
          <p:cNvSpPr>
            <a:spLocks noGrp="1"/>
          </p:cNvSpPr>
          <p:nvPr>
            <p:ph type="body" sz="quarter" idx="1"/>
          </p:nvPr>
        </p:nvSpPr>
        <p:spPr>
          <a:xfrm>
            <a:off x="500064" y="1140908"/>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4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5"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8" name="Group 37"/>
          <p:cNvGrpSpPr/>
          <p:nvPr userDrawn="1"/>
        </p:nvGrpSpPr>
        <p:grpSpPr>
          <a:xfrm>
            <a:off x="3282070" y="1432686"/>
            <a:ext cx="320552" cy="136289"/>
            <a:chOff x="2330376" y="2927097"/>
            <a:chExt cx="240835" cy="76663"/>
          </a:xfrm>
        </p:grpSpPr>
        <p:sp>
          <p:nvSpPr>
            <p:cNvPr id="3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6562842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FBDC04-3740-4639-A0E8-3B97676A78F3}" type="datetimeFigureOut">
              <a:rPr lang="en-US" smtClean="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45DEC-64F4-4380-A738-8899F843DE2E}" type="slidenum">
              <a:rPr lang="en-US" smtClean="0"/>
              <a:t>‹#›</a:t>
            </a:fld>
            <a:endParaRPr lang="en-US" dirty="0"/>
          </a:p>
        </p:txBody>
      </p:sp>
    </p:spTree>
    <p:extLst>
      <p:ext uri="{BB962C8B-B14F-4D97-AF65-F5344CB8AC3E}">
        <p14:creationId xmlns:p14="http://schemas.microsoft.com/office/powerpoint/2010/main" val="9155771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ortfolio with logo">
    <p:spTree>
      <p:nvGrpSpPr>
        <p:cNvPr id="1" name=""/>
        <p:cNvGrpSpPr/>
        <p:nvPr/>
      </p:nvGrpSpPr>
      <p:grpSpPr>
        <a:xfrm>
          <a:off x="0" y="0"/>
          <a:ext cx="0" cy="0"/>
          <a:chOff x="0" y="0"/>
          <a:chExt cx="0" cy="0"/>
        </a:xfrm>
      </p:grpSpPr>
      <p:sp>
        <p:nvSpPr>
          <p:cNvPr id="22" name="Picture Placeholder 26"/>
          <p:cNvSpPr>
            <a:spLocks noGrp="1"/>
          </p:cNvSpPr>
          <p:nvPr>
            <p:ph type="pic" sz="quarter" idx="13"/>
          </p:nvPr>
        </p:nvSpPr>
        <p:spPr>
          <a:xfrm rot="2700000">
            <a:off x="484383" y="3454739"/>
            <a:ext cx="3596656" cy="1516087"/>
          </a:xfrm>
        </p:spPr>
        <p:txBody>
          <a:bodyPr vert="horz"/>
          <a:lstStyle>
            <a:lvl1pPr algn="ctr">
              <a:defRPr>
                <a:solidFill>
                  <a:srgbClr val="7B838B"/>
                </a:solidFill>
              </a:defRPr>
            </a:lvl1pPr>
          </a:lstStyle>
          <a:p>
            <a:endParaRPr lang="en-US" dirty="0"/>
          </a:p>
        </p:txBody>
      </p:sp>
      <p:sp>
        <p:nvSpPr>
          <p:cNvPr id="23" name="Picture Placeholder 26"/>
          <p:cNvSpPr>
            <a:spLocks noGrp="1"/>
          </p:cNvSpPr>
          <p:nvPr>
            <p:ph type="pic" sz="quarter" idx="14"/>
          </p:nvPr>
        </p:nvSpPr>
        <p:spPr>
          <a:xfrm rot="2700000">
            <a:off x="-1797631" y="3454739"/>
            <a:ext cx="3596656" cy="1516087"/>
          </a:xfrm>
        </p:spPr>
        <p:txBody>
          <a:bodyPr vert="horz"/>
          <a:lstStyle>
            <a:lvl1pPr algn="ctr">
              <a:defRPr>
                <a:solidFill>
                  <a:srgbClr val="7B838B"/>
                </a:solidFill>
              </a:defRPr>
            </a:lvl1pPr>
          </a:lstStyle>
          <a:p>
            <a:endParaRPr lang="en-US" dirty="0"/>
          </a:p>
        </p:txBody>
      </p:sp>
      <p:sp>
        <p:nvSpPr>
          <p:cNvPr id="24" name="Picture Placeholder 26"/>
          <p:cNvSpPr>
            <a:spLocks noGrp="1"/>
          </p:cNvSpPr>
          <p:nvPr>
            <p:ph type="pic" sz="quarter" idx="15"/>
          </p:nvPr>
        </p:nvSpPr>
        <p:spPr>
          <a:xfrm rot="2700000">
            <a:off x="2754699" y="3454739"/>
            <a:ext cx="3596656" cy="1516087"/>
          </a:xfrm>
        </p:spPr>
        <p:txBody>
          <a:bodyPr vert="horz"/>
          <a:lstStyle>
            <a:lvl1pPr algn="ctr">
              <a:defRPr>
                <a:solidFill>
                  <a:srgbClr val="7B838B"/>
                </a:solidFill>
              </a:defRPr>
            </a:lvl1pPr>
          </a:lstStyle>
          <a:p>
            <a:endParaRPr lang="en-US" dirty="0"/>
          </a:p>
        </p:txBody>
      </p:sp>
      <p:sp>
        <p:nvSpPr>
          <p:cNvPr id="25" name="Picture Placeholder 26"/>
          <p:cNvSpPr>
            <a:spLocks noGrp="1"/>
          </p:cNvSpPr>
          <p:nvPr>
            <p:ph type="pic" sz="quarter" idx="16"/>
          </p:nvPr>
        </p:nvSpPr>
        <p:spPr>
          <a:xfrm rot="2700000">
            <a:off x="5053106" y="3454739"/>
            <a:ext cx="3596656" cy="1516087"/>
          </a:xfrm>
        </p:spPr>
        <p:txBody>
          <a:bodyPr vert="horz"/>
          <a:lstStyle>
            <a:lvl1pPr algn="ctr">
              <a:defRPr>
                <a:solidFill>
                  <a:srgbClr val="7B838B"/>
                </a:solidFill>
              </a:defRPr>
            </a:lvl1pPr>
          </a:lstStyle>
          <a:p>
            <a:endParaRPr lang="en-US" dirty="0"/>
          </a:p>
        </p:txBody>
      </p:sp>
      <p:sp>
        <p:nvSpPr>
          <p:cNvPr id="26" name="Picture Placeholder 26"/>
          <p:cNvSpPr>
            <a:spLocks noGrp="1"/>
          </p:cNvSpPr>
          <p:nvPr>
            <p:ph type="pic" sz="quarter" idx="17"/>
          </p:nvPr>
        </p:nvSpPr>
        <p:spPr>
          <a:xfrm rot="2700000">
            <a:off x="-657406" y="777847"/>
            <a:ext cx="3596656" cy="1516087"/>
          </a:xfrm>
        </p:spPr>
        <p:txBody>
          <a:bodyPr vert="horz"/>
          <a:lstStyle>
            <a:lvl1pPr algn="ctr">
              <a:defRPr>
                <a:solidFill>
                  <a:srgbClr val="7B838B"/>
                </a:solidFill>
              </a:defRPr>
            </a:lvl1pPr>
          </a:lstStyle>
          <a:p>
            <a:endParaRPr lang="en-US" dirty="0"/>
          </a:p>
        </p:txBody>
      </p:sp>
      <p:sp>
        <p:nvSpPr>
          <p:cNvPr id="27" name="Picture Placeholder 26"/>
          <p:cNvSpPr>
            <a:spLocks noGrp="1"/>
          </p:cNvSpPr>
          <p:nvPr>
            <p:ph type="pic" sz="quarter" idx="18"/>
          </p:nvPr>
        </p:nvSpPr>
        <p:spPr>
          <a:xfrm rot="2700000">
            <a:off x="1612912" y="777847"/>
            <a:ext cx="3596656" cy="1516087"/>
          </a:xfrm>
        </p:spPr>
        <p:txBody>
          <a:bodyPr vert="horz"/>
          <a:lstStyle>
            <a:lvl1pPr algn="ctr">
              <a:defRPr>
                <a:solidFill>
                  <a:srgbClr val="7B838B"/>
                </a:solidFill>
              </a:defRPr>
            </a:lvl1pPr>
          </a:lstStyle>
          <a:p>
            <a:endParaRPr lang="en-US" dirty="0"/>
          </a:p>
        </p:txBody>
      </p:sp>
      <p:sp>
        <p:nvSpPr>
          <p:cNvPr id="28" name="Picture Placeholder 26"/>
          <p:cNvSpPr>
            <a:spLocks noGrp="1"/>
          </p:cNvSpPr>
          <p:nvPr>
            <p:ph type="pic" sz="quarter" idx="19"/>
          </p:nvPr>
        </p:nvSpPr>
        <p:spPr>
          <a:xfrm rot="2700000">
            <a:off x="3911318" y="777847"/>
            <a:ext cx="3596656" cy="1516087"/>
          </a:xfrm>
        </p:spPr>
        <p:txBody>
          <a:bodyPr vert="horz"/>
          <a:lstStyle>
            <a:lvl1pPr algn="ctr">
              <a:defRPr>
                <a:solidFill>
                  <a:srgbClr val="7B838B"/>
                </a:solidFill>
              </a:defRPr>
            </a:lvl1pPr>
          </a:lstStyle>
          <a:p>
            <a:endParaRPr lang="en-US" dirty="0"/>
          </a:p>
        </p:txBody>
      </p:sp>
      <p:sp>
        <p:nvSpPr>
          <p:cNvPr id="29" name="Picture Placeholder 26"/>
          <p:cNvSpPr>
            <a:spLocks noGrp="1"/>
          </p:cNvSpPr>
          <p:nvPr>
            <p:ph type="pic" sz="quarter" idx="20"/>
          </p:nvPr>
        </p:nvSpPr>
        <p:spPr>
          <a:xfrm rot="2700000">
            <a:off x="-657406" y="6108079"/>
            <a:ext cx="3596656" cy="1516087"/>
          </a:xfrm>
        </p:spPr>
        <p:txBody>
          <a:bodyPr vert="horz"/>
          <a:lstStyle>
            <a:lvl1pPr algn="ctr">
              <a:defRPr>
                <a:solidFill>
                  <a:srgbClr val="7B838B"/>
                </a:solidFill>
              </a:defRPr>
            </a:lvl1pPr>
          </a:lstStyle>
          <a:p>
            <a:endParaRPr lang="en-US" dirty="0"/>
          </a:p>
        </p:txBody>
      </p:sp>
      <p:sp>
        <p:nvSpPr>
          <p:cNvPr id="30" name="Picture Placeholder 26"/>
          <p:cNvSpPr>
            <a:spLocks noGrp="1"/>
          </p:cNvSpPr>
          <p:nvPr>
            <p:ph type="pic" sz="quarter" idx="21"/>
          </p:nvPr>
        </p:nvSpPr>
        <p:spPr>
          <a:xfrm rot="2700000">
            <a:off x="1612912" y="6108079"/>
            <a:ext cx="3596656" cy="1516087"/>
          </a:xfrm>
        </p:spPr>
        <p:txBody>
          <a:bodyPr vert="horz"/>
          <a:lstStyle>
            <a:lvl1pPr algn="ctr">
              <a:defRPr>
                <a:solidFill>
                  <a:srgbClr val="7B838B"/>
                </a:solidFill>
              </a:defRPr>
            </a:lvl1pPr>
          </a:lstStyle>
          <a:p>
            <a:endParaRPr lang="en-US" dirty="0"/>
          </a:p>
        </p:txBody>
      </p:sp>
      <p:sp>
        <p:nvSpPr>
          <p:cNvPr id="31" name="Picture Placeholder 26"/>
          <p:cNvSpPr>
            <a:spLocks noGrp="1"/>
          </p:cNvSpPr>
          <p:nvPr>
            <p:ph type="pic" sz="quarter" idx="22"/>
          </p:nvPr>
        </p:nvSpPr>
        <p:spPr>
          <a:xfrm rot="2700000">
            <a:off x="3911318" y="6108079"/>
            <a:ext cx="3596656" cy="1516087"/>
          </a:xfrm>
        </p:spPr>
        <p:txBody>
          <a:bodyPr vert="horz"/>
          <a:lstStyle>
            <a:lvl1pPr algn="ctr">
              <a:defRPr>
                <a:solidFill>
                  <a:srgbClr val="7B838B"/>
                </a:solidFill>
              </a:defRPr>
            </a:lvl1pPr>
          </a:lstStyle>
          <a:p>
            <a:endParaRPr lang="en-US" dirty="0"/>
          </a:p>
        </p:txBody>
      </p:sp>
      <p:sp>
        <p:nvSpPr>
          <p:cNvPr id="3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33"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34"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5"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6"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7"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8"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9"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spTree>
    <p:extLst>
      <p:ext uri="{BB962C8B-B14F-4D97-AF65-F5344CB8AC3E}">
        <p14:creationId xmlns:p14="http://schemas.microsoft.com/office/powerpoint/2010/main" val="2574106994"/>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sktop global user">
    <p:spTree>
      <p:nvGrpSpPr>
        <p:cNvPr id="1" name=""/>
        <p:cNvGrpSpPr/>
        <p:nvPr/>
      </p:nvGrpSpPr>
      <p:grpSpPr>
        <a:xfrm>
          <a:off x="0" y="0"/>
          <a:ext cx="0" cy="0"/>
          <a:chOff x="0" y="0"/>
          <a:chExt cx="0" cy="0"/>
        </a:xfrm>
      </p:grpSpPr>
      <p:sp>
        <p:nvSpPr>
          <p:cNvPr id="40" name="Picture Placeholder 39"/>
          <p:cNvSpPr>
            <a:spLocks noGrp="1"/>
          </p:cNvSpPr>
          <p:nvPr>
            <p:ph type="pic" sz="quarter" idx="10"/>
          </p:nvPr>
        </p:nvSpPr>
        <p:spPr>
          <a:xfrm>
            <a:off x="0" y="-16931"/>
            <a:ext cx="6858000" cy="3561645"/>
          </a:xfrm>
        </p:spPr>
        <p:txBody>
          <a:bodyPr vert="horz"/>
          <a:lstStyle>
            <a:lvl1pPr>
              <a:defRPr>
                <a:solidFill>
                  <a:srgbClr val="B5BABE"/>
                </a:solidFill>
              </a:defRPr>
            </a:lvl1pPr>
          </a:lstStyle>
          <a:p>
            <a:endParaRPr lang="en-US" dirty="0"/>
          </a:p>
        </p:txBody>
      </p:sp>
      <p:sp>
        <p:nvSpPr>
          <p:cNvPr id="23" name="Shape 179"/>
          <p:cNvSpPr>
            <a:spLocks noGrp="1"/>
          </p:cNvSpPr>
          <p:nvPr>
            <p:ph type="body" sz="quarter" idx="1"/>
          </p:nvPr>
        </p:nvSpPr>
        <p:spPr>
          <a:xfrm>
            <a:off x="4183758" y="2608500"/>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29" name="Shape 193"/>
          <p:cNvSpPr>
            <a:spLocks noGrp="1"/>
          </p:cNvSpPr>
          <p:nvPr>
            <p:ph type="title"/>
          </p:nvPr>
        </p:nvSpPr>
        <p:spPr>
          <a:xfrm>
            <a:off x="4188663" y="394011"/>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30" name="Shape 19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19"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0"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1"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2"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9"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41"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42"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43"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44" name="Group 43"/>
          <p:cNvGrpSpPr/>
          <p:nvPr userDrawn="1"/>
        </p:nvGrpSpPr>
        <p:grpSpPr>
          <a:xfrm>
            <a:off x="6061529" y="2943117"/>
            <a:ext cx="320552" cy="136289"/>
            <a:chOff x="2330376" y="2927097"/>
            <a:chExt cx="240835" cy="76663"/>
          </a:xfrm>
        </p:grpSpPr>
        <p:sp>
          <p:nvSpPr>
            <p:cNvPr id="4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4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4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4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109940766"/>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ptop user statistic">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2980274"/>
            <a:ext cx="6858000" cy="3225801"/>
          </a:xfrm>
        </p:spPr>
        <p:txBody>
          <a:bodyPr vert="horz"/>
          <a:lstStyle>
            <a:lvl1pPr>
              <a:defRPr>
                <a:solidFill>
                  <a:srgbClr val="B5BABE"/>
                </a:solidFill>
              </a:defRPr>
            </a:lvl1pPr>
          </a:lstStyle>
          <a:p>
            <a:endParaRPr lang="en-US" dirty="0"/>
          </a:p>
        </p:txBody>
      </p:sp>
      <p:sp>
        <p:nvSpPr>
          <p:cNvPr id="6" name="Shape 267"/>
          <p:cNvSpPr>
            <a:spLocks noGrp="1"/>
          </p:cNvSpPr>
          <p:nvPr>
            <p:ph type="title"/>
          </p:nvPr>
        </p:nvSpPr>
        <p:spPr>
          <a:xfrm>
            <a:off x="360713" y="329486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268"/>
          <p:cNvSpPr>
            <a:spLocks noGrp="1"/>
          </p:cNvSpPr>
          <p:nvPr>
            <p:ph type="body" sz="quarter" idx="1"/>
          </p:nvPr>
        </p:nvSpPr>
        <p:spPr>
          <a:xfrm>
            <a:off x="360713" y="5318178"/>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28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21723" y="5625206"/>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0802583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lobal Tablet user">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5953" y="-11286"/>
            <a:ext cx="4398169" cy="8415866"/>
          </a:xfrm>
        </p:spPr>
        <p:txBody>
          <a:bodyPr vert="horz"/>
          <a:lstStyle>
            <a:lvl1pPr>
              <a:defRPr>
                <a:solidFill>
                  <a:srgbClr val="B5BABE"/>
                </a:solidFill>
              </a:defRPr>
            </a:lvl1pPr>
          </a:lstStyle>
          <a:p>
            <a:endParaRPr lang="en-US" dirty="0"/>
          </a:p>
        </p:txBody>
      </p:sp>
      <p:sp>
        <p:nvSpPr>
          <p:cNvPr id="6"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7"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2"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413347" y="2174385"/>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441371658"/>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martphone user">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3"/>
            <a:ext cx="6858000" cy="4021668"/>
          </a:xfrm>
        </p:spPr>
        <p:txBody>
          <a:bodyPr vert="horz"/>
          <a:lstStyle>
            <a:lvl1pPr>
              <a:defRPr>
                <a:solidFill>
                  <a:srgbClr val="B5BABE"/>
                </a:solidFill>
              </a:defRPr>
            </a:lvl1pPr>
          </a:lstStyle>
          <a:p>
            <a:endParaRPr lang="en-US" dirty="0"/>
          </a:p>
        </p:txBody>
      </p:sp>
      <p:sp>
        <p:nvSpPr>
          <p:cNvPr id="10" name="Shape 47"/>
          <p:cNvSpPr>
            <a:spLocks noGrp="1"/>
          </p:cNvSpPr>
          <p:nvPr>
            <p:ph type="body" sz="quarter" idx="1"/>
          </p:nvPr>
        </p:nvSpPr>
        <p:spPr>
          <a:xfrm>
            <a:off x="2986323" y="2937110"/>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61"/>
          <p:cNvSpPr>
            <a:spLocks noGrp="1"/>
          </p:cNvSpPr>
          <p:nvPr>
            <p:ph type="title"/>
          </p:nvPr>
        </p:nvSpPr>
        <p:spPr>
          <a:xfrm>
            <a:off x="2991228" y="72261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7" name="Shape 62"/>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3036067" y="325813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823658989"/>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elcome to the business website">
    <p:spTree>
      <p:nvGrpSpPr>
        <p:cNvPr id="1" name=""/>
        <p:cNvGrpSpPr/>
        <p:nvPr/>
      </p:nvGrpSpPr>
      <p:grpSpPr>
        <a:xfrm>
          <a:off x="0" y="0"/>
          <a:ext cx="0" cy="0"/>
          <a:chOff x="0" y="0"/>
          <a:chExt cx="0" cy="0"/>
        </a:xfrm>
      </p:grpSpPr>
      <p:sp>
        <p:nvSpPr>
          <p:cNvPr id="77" name="Picture Placeholder 76"/>
          <p:cNvSpPr>
            <a:spLocks noGrp="1"/>
          </p:cNvSpPr>
          <p:nvPr>
            <p:ph type="pic" sz="quarter" idx="10"/>
          </p:nvPr>
        </p:nvSpPr>
        <p:spPr>
          <a:xfrm>
            <a:off x="0" y="5"/>
            <a:ext cx="6858000" cy="8449734"/>
          </a:xfrm>
        </p:spPr>
        <p:txBody>
          <a:bodyPr vert="horz"/>
          <a:lstStyle>
            <a:lvl1pPr>
              <a:defRPr>
                <a:solidFill>
                  <a:srgbClr val="B5BABE"/>
                </a:solidFill>
              </a:defRPr>
            </a:lvl1pPr>
          </a:lstStyle>
          <a:p>
            <a:endParaRPr lang="en-US" dirty="0"/>
          </a:p>
        </p:txBody>
      </p:sp>
      <p:sp>
        <p:nvSpPr>
          <p:cNvPr id="79" name="Picture Placeholder 78"/>
          <p:cNvSpPr>
            <a:spLocks noGrp="1"/>
          </p:cNvSpPr>
          <p:nvPr>
            <p:ph type="pic" sz="quarter" idx="11"/>
          </p:nvPr>
        </p:nvSpPr>
        <p:spPr>
          <a:xfrm>
            <a:off x="3294461" y="1190981"/>
            <a:ext cx="2903934" cy="7210779"/>
          </a:xfrm>
        </p:spPr>
        <p:txBody>
          <a:bodyPr vert="horz"/>
          <a:lstStyle>
            <a:lvl1pPr>
              <a:defRPr>
                <a:solidFill>
                  <a:srgbClr val="B5BABE"/>
                </a:solidFill>
              </a:defRPr>
            </a:lvl1pPr>
          </a:lstStyle>
          <a:p>
            <a:endParaRPr lang="en-US" dirty="0"/>
          </a:p>
        </p:txBody>
      </p:sp>
      <p:sp>
        <p:nvSpPr>
          <p:cNvPr id="60" name="Shape 383"/>
          <p:cNvSpPr>
            <a:spLocks noGrp="1"/>
          </p:cNvSpPr>
          <p:nvPr>
            <p:ph type="body" sz="quarter" idx="1"/>
          </p:nvPr>
        </p:nvSpPr>
        <p:spPr>
          <a:xfrm>
            <a:off x="359181" y="2688456"/>
            <a:ext cx="2244646"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66" name="Shape 397"/>
          <p:cNvSpPr>
            <a:spLocks noGrp="1"/>
          </p:cNvSpPr>
          <p:nvPr>
            <p:ph type="title"/>
          </p:nvPr>
        </p:nvSpPr>
        <p:spPr>
          <a:xfrm>
            <a:off x="364083" y="393899"/>
            <a:ext cx="2244646" cy="2289445"/>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67" name="Shape 398"/>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0"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1"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2"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3"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4"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5"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6"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27"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28" name="Group 27"/>
          <p:cNvGrpSpPr/>
          <p:nvPr userDrawn="1"/>
        </p:nvGrpSpPr>
        <p:grpSpPr>
          <a:xfrm>
            <a:off x="407149" y="3263484"/>
            <a:ext cx="320552" cy="136289"/>
            <a:chOff x="2330376" y="2927097"/>
            <a:chExt cx="240835" cy="76663"/>
          </a:xfrm>
        </p:grpSpPr>
        <p:sp>
          <p:nvSpPr>
            <p:cNvPr id="29"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0"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1"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2"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3"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228830212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e homepage is the most important for business">
    <p:spTree>
      <p:nvGrpSpPr>
        <p:cNvPr id="1" name=""/>
        <p:cNvGrpSpPr/>
        <p:nvPr/>
      </p:nvGrpSpPr>
      <p:grpSpPr>
        <a:xfrm>
          <a:off x="0" y="0"/>
          <a:ext cx="0" cy="0"/>
          <a:chOff x="0" y="0"/>
          <a:chExt cx="0" cy="0"/>
        </a:xfrm>
      </p:grpSpPr>
      <p:sp>
        <p:nvSpPr>
          <p:cNvPr id="189" name="Picture Placeholder 187"/>
          <p:cNvSpPr>
            <a:spLocks noGrp="1"/>
          </p:cNvSpPr>
          <p:nvPr>
            <p:ph type="pic" sz="quarter" idx="12"/>
          </p:nvPr>
        </p:nvSpPr>
        <p:spPr>
          <a:xfrm>
            <a:off x="434107" y="3938925"/>
            <a:ext cx="2284565" cy="2952944"/>
          </a:xfrm>
        </p:spPr>
        <p:txBody>
          <a:bodyPr vert="horz"/>
          <a:lstStyle>
            <a:lvl1pPr>
              <a:defRPr>
                <a:solidFill>
                  <a:srgbClr val="B5BABE"/>
                </a:solidFill>
              </a:defRPr>
            </a:lvl1pPr>
          </a:lstStyle>
          <a:p>
            <a:endParaRPr lang="en-US" dirty="0"/>
          </a:p>
        </p:txBody>
      </p:sp>
      <p:sp>
        <p:nvSpPr>
          <p:cNvPr id="190" name="Picture Placeholder 187"/>
          <p:cNvSpPr>
            <a:spLocks noGrp="1"/>
          </p:cNvSpPr>
          <p:nvPr>
            <p:ph type="pic" sz="quarter" idx="13"/>
          </p:nvPr>
        </p:nvSpPr>
        <p:spPr>
          <a:xfrm>
            <a:off x="4196915" y="3938925"/>
            <a:ext cx="2284565" cy="2952944"/>
          </a:xfrm>
        </p:spPr>
        <p:txBody>
          <a:bodyPr vert="horz"/>
          <a:lstStyle>
            <a:lvl1pPr>
              <a:defRPr>
                <a:solidFill>
                  <a:srgbClr val="B5BABE"/>
                </a:solidFill>
              </a:defRPr>
            </a:lvl1pPr>
          </a:lstStyle>
          <a:p>
            <a:endParaRPr lang="en-US" dirty="0"/>
          </a:p>
        </p:txBody>
      </p:sp>
      <p:sp>
        <p:nvSpPr>
          <p:cNvPr id="188" name="Picture Placeholder 187"/>
          <p:cNvSpPr>
            <a:spLocks noGrp="1"/>
          </p:cNvSpPr>
          <p:nvPr>
            <p:ph type="pic" sz="quarter" idx="11"/>
          </p:nvPr>
        </p:nvSpPr>
        <p:spPr>
          <a:xfrm>
            <a:off x="1981204" y="3296358"/>
            <a:ext cx="2896791" cy="3595511"/>
          </a:xfrm>
        </p:spPr>
        <p:txBody>
          <a:bodyPr vert="horz"/>
          <a:lstStyle>
            <a:lvl1pPr>
              <a:defRPr>
                <a:solidFill>
                  <a:srgbClr val="B5BABE"/>
                </a:solidFill>
              </a:defRPr>
            </a:lvl1pPr>
          </a:lstStyle>
          <a:p>
            <a:endParaRPr lang="en-US" dirty="0"/>
          </a:p>
        </p:txBody>
      </p:sp>
      <p:sp>
        <p:nvSpPr>
          <p:cNvPr id="186" name="Picture Placeholder 185"/>
          <p:cNvSpPr>
            <a:spLocks noGrp="1"/>
          </p:cNvSpPr>
          <p:nvPr>
            <p:ph type="pic" sz="quarter" idx="10"/>
          </p:nvPr>
        </p:nvSpPr>
        <p:spPr>
          <a:xfrm>
            <a:off x="0" y="6934207"/>
            <a:ext cx="6858000" cy="2215445"/>
          </a:xfrm>
        </p:spPr>
        <p:txBody>
          <a:bodyPr vert="horz"/>
          <a:lstStyle>
            <a:lvl1pPr>
              <a:defRPr>
                <a:solidFill>
                  <a:schemeClr val="bg2"/>
                </a:solidFill>
              </a:defRPr>
            </a:lvl1pPr>
          </a:lstStyle>
          <a:p>
            <a:endParaRPr lang="en-US" dirty="0"/>
          </a:p>
        </p:txBody>
      </p:sp>
      <p:sp>
        <p:nvSpPr>
          <p:cNvPr id="177" name="Shape 258"/>
          <p:cNvSpPr>
            <a:spLocks noGrp="1"/>
          </p:cNvSpPr>
          <p:nvPr>
            <p:ph type="title"/>
          </p:nvPr>
        </p:nvSpPr>
        <p:spPr>
          <a:xfrm>
            <a:off x="500064" y="257649"/>
            <a:ext cx="5857875" cy="2196457"/>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178" name="Shape 259"/>
          <p:cNvSpPr>
            <a:spLocks noGrp="1"/>
          </p:cNvSpPr>
          <p:nvPr>
            <p:ph type="body" sz="quarter" idx="1"/>
          </p:nvPr>
        </p:nvSpPr>
        <p:spPr>
          <a:xfrm>
            <a:off x="500064" y="1916104"/>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9" name="Shape 26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grpSp>
        <p:nvGrpSpPr>
          <p:cNvPr id="14" name="Group 13"/>
          <p:cNvGrpSpPr/>
          <p:nvPr userDrawn="1"/>
        </p:nvGrpSpPr>
        <p:grpSpPr>
          <a:xfrm>
            <a:off x="3282070" y="2200547"/>
            <a:ext cx="320552" cy="136289"/>
            <a:chOff x="2330376" y="2927097"/>
            <a:chExt cx="240835" cy="76663"/>
          </a:xfrm>
        </p:grpSpPr>
        <p:sp>
          <p:nvSpPr>
            <p:cNvPr id="15"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16"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17"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18"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19"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72755375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pplication features">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4" y="2"/>
            <a:ext cx="2805113" cy="8401756"/>
          </a:xfrm>
        </p:spPr>
        <p:txBody>
          <a:bodyPr vert="horz"/>
          <a:lstStyle>
            <a:lvl1pPr>
              <a:defRPr>
                <a:solidFill>
                  <a:srgbClr val="B5BABE"/>
                </a:solidFill>
              </a:defRPr>
            </a:lvl1pPr>
          </a:lstStyle>
          <a:p>
            <a:endParaRPr lang="en-US" dirty="0"/>
          </a:p>
        </p:txBody>
      </p:sp>
      <p:sp>
        <p:nvSpPr>
          <p:cNvPr id="10" name="Shape 135"/>
          <p:cNvSpPr>
            <a:spLocks noGrp="1"/>
          </p:cNvSpPr>
          <p:nvPr>
            <p:ph type="body" sz="quarter" idx="1"/>
          </p:nvPr>
        </p:nvSpPr>
        <p:spPr>
          <a:xfrm>
            <a:off x="354024" y="4511446"/>
            <a:ext cx="2244646" cy="1058335"/>
          </a:xfrm>
          <a:prstGeom prst="rect">
            <a:avLst/>
          </a:prstGeom>
        </p:spPr>
        <p:txBody>
          <a:bodyPr anchor="t"/>
          <a:lstStyle>
            <a:lvl1pPr marL="0" indent="0" algn="r">
              <a:spcBef>
                <a:spcPts val="0"/>
              </a:spcBef>
              <a:buSzTx/>
              <a:buNone/>
              <a:defRPr sz="468">
                <a:latin typeface="Roboto Light"/>
                <a:ea typeface="Roboto Light"/>
                <a:cs typeface="Roboto Light"/>
                <a:sym typeface="Roboto Light"/>
              </a:defRPr>
            </a:lvl1pPr>
            <a:lvl2pPr marL="0" indent="53489" algn="r">
              <a:spcBef>
                <a:spcPts val="0"/>
              </a:spcBef>
              <a:buSzTx/>
              <a:buNone/>
              <a:defRPr sz="468">
                <a:latin typeface="Roboto Light"/>
                <a:ea typeface="Roboto Light"/>
                <a:cs typeface="Roboto Light"/>
                <a:sym typeface="Roboto Light"/>
              </a:defRPr>
            </a:lvl2pPr>
            <a:lvl3pPr marL="0" indent="106980" algn="r">
              <a:spcBef>
                <a:spcPts val="0"/>
              </a:spcBef>
              <a:buSzTx/>
              <a:buNone/>
              <a:defRPr sz="468">
                <a:latin typeface="Roboto Light"/>
                <a:ea typeface="Roboto Light"/>
                <a:cs typeface="Roboto Light"/>
                <a:sym typeface="Roboto Light"/>
              </a:defRPr>
            </a:lvl3pPr>
            <a:lvl4pPr marL="0" indent="160469" algn="r">
              <a:spcBef>
                <a:spcPts val="0"/>
              </a:spcBef>
              <a:buSzTx/>
              <a:buNone/>
              <a:defRPr sz="468">
                <a:latin typeface="Roboto Light"/>
                <a:ea typeface="Roboto Light"/>
                <a:cs typeface="Roboto Light"/>
                <a:sym typeface="Roboto Light"/>
              </a:defRPr>
            </a:lvl4pPr>
            <a:lvl5pPr marL="0" indent="213958" algn="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6" name="Shape 149"/>
          <p:cNvSpPr>
            <a:spLocks noGrp="1"/>
          </p:cNvSpPr>
          <p:nvPr>
            <p:ph type="title"/>
          </p:nvPr>
        </p:nvSpPr>
        <p:spPr>
          <a:xfrm>
            <a:off x="358926" y="2986882"/>
            <a:ext cx="2244646" cy="2289445"/>
          </a:xfrm>
          <a:prstGeom prst="rect">
            <a:avLst/>
          </a:prstGeom>
        </p:spPr>
        <p:txBody>
          <a:bodyPr anchor="t"/>
          <a:lstStyle>
            <a:lvl1pPr algn="r">
              <a:defRPr sz="2340">
                <a:solidFill>
                  <a:srgbClr val="4F5D68"/>
                </a:solidFill>
                <a:latin typeface="Bebas Neue Bold"/>
                <a:ea typeface="Bebas Neue Bold"/>
                <a:cs typeface="Bebas Neue Bold"/>
                <a:sym typeface="Bebas Neue Bold"/>
              </a:defRPr>
            </a:lvl1pPr>
          </a:lstStyle>
          <a:p>
            <a:r>
              <a:t>Title Text</a:t>
            </a:r>
          </a:p>
        </p:txBody>
      </p:sp>
      <p:sp>
        <p:nvSpPr>
          <p:cNvPr id="17" name="Shape 150"/>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2228254" y="4815636"/>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3814050514"/>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e are not analog we are smart">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1" y="2475091"/>
            <a:ext cx="2499122" cy="5926666"/>
          </a:xfrm>
        </p:spPr>
        <p:txBody>
          <a:bodyPr vert="horz"/>
          <a:lstStyle>
            <a:lvl1pPr>
              <a:defRPr>
                <a:solidFill>
                  <a:srgbClr val="B5BABE"/>
                </a:solidFill>
              </a:defRPr>
            </a:lvl1pPr>
          </a:lstStyle>
          <a:p>
            <a:endParaRPr lang="en-US" dirty="0"/>
          </a:p>
        </p:txBody>
      </p:sp>
      <p:sp>
        <p:nvSpPr>
          <p:cNvPr id="10" name="Shape 91"/>
          <p:cNvSpPr>
            <a:spLocks noGrp="1"/>
          </p:cNvSpPr>
          <p:nvPr>
            <p:ph type="title"/>
          </p:nvPr>
        </p:nvSpPr>
        <p:spPr>
          <a:xfrm>
            <a:off x="360713" y="257645"/>
            <a:ext cx="5857875" cy="1209991"/>
          </a:xfrm>
          <a:prstGeom prst="rect">
            <a:avLst/>
          </a:prstGeom>
        </p:spPr>
        <p:txBody>
          <a:bodyPr anchor="t"/>
          <a:lstStyle>
            <a:lvl1pPr algn="l">
              <a:defRPr sz="2340">
                <a:solidFill>
                  <a:srgbClr val="4F5D68"/>
                </a:solidFill>
                <a:latin typeface="Bebas Neue Bold"/>
                <a:ea typeface="Bebas Neue Bold"/>
                <a:cs typeface="Bebas Neue Bold"/>
                <a:sym typeface="Bebas Neue Bold"/>
              </a:defRPr>
            </a:lvl1pPr>
          </a:lstStyle>
          <a:p>
            <a:r>
              <a:t>Title Text</a:t>
            </a:r>
          </a:p>
        </p:txBody>
      </p:sp>
      <p:sp>
        <p:nvSpPr>
          <p:cNvPr id="11" name="Shape 92"/>
          <p:cNvSpPr>
            <a:spLocks noGrp="1"/>
          </p:cNvSpPr>
          <p:nvPr>
            <p:ph type="body" sz="quarter" idx="1"/>
          </p:nvPr>
        </p:nvSpPr>
        <p:spPr>
          <a:xfrm>
            <a:off x="360713" y="1857623"/>
            <a:ext cx="5857875" cy="1058335"/>
          </a:xfrm>
          <a:prstGeom prst="rect">
            <a:avLst/>
          </a:prstGeom>
        </p:spPr>
        <p:txBody>
          <a:bodyPr anchor="t"/>
          <a:lstStyle>
            <a:lvl1pPr marL="0" indent="0">
              <a:spcBef>
                <a:spcPts val="0"/>
              </a:spcBef>
              <a:buSzTx/>
              <a:buNone/>
              <a:defRPr sz="468">
                <a:latin typeface="Roboto Light"/>
                <a:ea typeface="Roboto Light"/>
                <a:cs typeface="Roboto Light"/>
                <a:sym typeface="Roboto Light"/>
              </a:defRPr>
            </a:lvl1pPr>
            <a:lvl2pPr marL="0" indent="53489">
              <a:spcBef>
                <a:spcPts val="0"/>
              </a:spcBef>
              <a:buSzTx/>
              <a:buNone/>
              <a:defRPr sz="468">
                <a:latin typeface="Roboto Light"/>
                <a:ea typeface="Roboto Light"/>
                <a:cs typeface="Roboto Light"/>
                <a:sym typeface="Roboto Light"/>
              </a:defRPr>
            </a:lvl2pPr>
            <a:lvl3pPr marL="0" indent="106980">
              <a:spcBef>
                <a:spcPts val="0"/>
              </a:spcBef>
              <a:buSzTx/>
              <a:buNone/>
              <a:defRPr sz="468">
                <a:latin typeface="Roboto Light"/>
                <a:ea typeface="Roboto Light"/>
                <a:cs typeface="Roboto Light"/>
                <a:sym typeface="Roboto Light"/>
              </a:defRPr>
            </a:lvl3pPr>
            <a:lvl4pPr marL="0" indent="160469">
              <a:spcBef>
                <a:spcPts val="0"/>
              </a:spcBef>
              <a:buSzTx/>
              <a:buNone/>
              <a:defRPr sz="468">
                <a:latin typeface="Roboto Light"/>
                <a:ea typeface="Roboto Light"/>
                <a:cs typeface="Roboto Light"/>
                <a:sym typeface="Roboto Light"/>
              </a:defRPr>
            </a:lvl4pPr>
            <a:lvl5pPr marL="0" indent="213958">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7" name="Shape 106"/>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6"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8"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9"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30"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31"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32"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33"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4"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5" name="Group 34"/>
          <p:cNvGrpSpPr/>
          <p:nvPr userDrawn="1"/>
        </p:nvGrpSpPr>
        <p:grpSpPr>
          <a:xfrm>
            <a:off x="422284" y="2172057"/>
            <a:ext cx="320552" cy="136289"/>
            <a:chOff x="2330376" y="2927097"/>
            <a:chExt cx="240835" cy="76663"/>
          </a:xfrm>
        </p:grpSpPr>
        <p:sp>
          <p:nvSpPr>
            <p:cNvPr id="36"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7"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8"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9"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40"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644479011"/>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lobal business marketing communication">
    <p:spTree>
      <p:nvGrpSpPr>
        <p:cNvPr id="1" name=""/>
        <p:cNvGrpSpPr/>
        <p:nvPr/>
      </p:nvGrpSpPr>
      <p:grpSpPr>
        <a:xfrm>
          <a:off x="0" y="0"/>
          <a:ext cx="0" cy="0"/>
          <a:chOff x="0" y="0"/>
          <a:chExt cx="0" cy="0"/>
        </a:xfrm>
      </p:grpSpPr>
      <p:sp>
        <p:nvSpPr>
          <p:cNvPr id="63" name="Picture Placeholder 22"/>
          <p:cNvSpPr>
            <a:spLocks noGrp="1"/>
          </p:cNvSpPr>
          <p:nvPr>
            <p:ph type="pic" sz="quarter" idx="14" hasCustomPrompt="1"/>
          </p:nvPr>
        </p:nvSpPr>
        <p:spPr>
          <a:xfrm>
            <a:off x="1521514" y="4680727"/>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65" name="Picture Placeholder 22"/>
          <p:cNvSpPr>
            <a:spLocks noGrp="1"/>
          </p:cNvSpPr>
          <p:nvPr>
            <p:ph type="pic" sz="quarter" idx="15" hasCustomPrompt="1"/>
          </p:nvPr>
        </p:nvSpPr>
        <p:spPr>
          <a:xfrm>
            <a:off x="2328154" y="2890683"/>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66" name="Picture Placeholder 22"/>
          <p:cNvSpPr>
            <a:spLocks noGrp="1"/>
          </p:cNvSpPr>
          <p:nvPr>
            <p:ph type="pic" sz="quarter" idx="16" hasCustomPrompt="1"/>
          </p:nvPr>
        </p:nvSpPr>
        <p:spPr>
          <a:xfrm>
            <a:off x="3322901" y="5828636"/>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67" name="Picture Placeholder 22"/>
          <p:cNvSpPr>
            <a:spLocks noGrp="1"/>
          </p:cNvSpPr>
          <p:nvPr>
            <p:ph type="pic" sz="quarter" idx="17" hasCustomPrompt="1"/>
          </p:nvPr>
        </p:nvSpPr>
        <p:spPr>
          <a:xfrm>
            <a:off x="4273481" y="4065219"/>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68" name="Picture Placeholder 22"/>
          <p:cNvSpPr>
            <a:spLocks noGrp="1"/>
          </p:cNvSpPr>
          <p:nvPr>
            <p:ph type="pic" sz="quarter" idx="18" hasCustomPrompt="1"/>
          </p:nvPr>
        </p:nvSpPr>
        <p:spPr>
          <a:xfrm>
            <a:off x="5124877" y="7282406"/>
            <a:ext cx="400950" cy="714049"/>
          </a:xfrm>
          <a:prstGeom prst="ellipse">
            <a:avLst/>
          </a:prstGeom>
          <a:noFill/>
        </p:spPr>
        <p:txBody>
          <a:bodyPr vert="horz">
            <a:normAutofit/>
          </a:bodyPr>
          <a:lstStyle>
            <a:lvl1pPr marL="0" indent="0">
              <a:buNone/>
              <a:defRPr sz="375">
                <a:solidFill>
                  <a:srgbClr val="B5BABE"/>
                </a:solidFill>
              </a:defRPr>
            </a:lvl1pPr>
          </a:lstStyle>
          <a:p>
            <a:r>
              <a:rPr lang="en-US" dirty="0"/>
              <a:t>Picture</a:t>
            </a:r>
          </a:p>
        </p:txBody>
      </p:sp>
      <p:sp>
        <p:nvSpPr>
          <p:cNvPr id="47" name="Shape 352"/>
          <p:cNvSpPr>
            <a:spLocks noGrp="1"/>
          </p:cNvSpPr>
          <p:nvPr>
            <p:ph type="title"/>
          </p:nvPr>
        </p:nvSpPr>
        <p:spPr>
          <a:xfrm>
            <a:off x="500064" y="248643"/>
            <a:ext cx="5857875" cy="1730940"/>
          </a:xfrm>
          <a:prstGeom prst="rect">
            <a:avLst/>
          </a:prstGeom>
        </p:spPr>
        <p:txBody>
          <a:bodyPr anchor="t"/>
          <a:lstStyle>
            <a:lvl1pPr>
              <a:defRPr sz="2340">
                <a:solidFill>
                  <a:srgbClr val="4F5D68"/>
                </a:solidFill>
                <a:latin typeface="Bebas Neue Bold"/>
                <a:ea typeface="Bebas Neue Bold"/>
                <a:cs typeface="Bebas Neue Bold"/>
                <a:sym typeface="Bebas Neue Bold"/>
              </a:defRPr>
            </a:lvl1pPr>
          </a:lstStyle>
          <a:p>
            <a:r>
              <a:t>Title Text</a:t>
            </a:r>
          </a:p>
        </p:txBody>
      </p:sp>
      <p:sp>
        <p:nvSpPr>
          <p:cNvPr id="48" name="Shape 353"/>
          <p:cNvSpPr>
            <a:spLocks noGrp="1"/>
          </p:cNvSpPr>
          <p:nvPr>
            <p:ph type="body" sz="quarter" idx="1"/>
          </p:nvPr>
        </p:nvSpPr>
        <p:spPr>
          <a:xfrm>
            <a:off x="500064" y="1525856"/>
            <a:ext cx="5857875" cy="1058335"/>
          </a:xfrm>
          <a:prstGeom prst="rect">
            <a:avLst/>
          </a:prstGeom>
        </p:spPr>
        <p:txBody>
          <a:bodyPr anchor="t"/>
          <a:lstStyle>
            <a:lvl1pPr marL="0" indent="0" algn="ctr">
              <a:spcBef>
                <a:spcPts val="0"/>
              </a:spcBef>
              <a:buSzTx/>
              <a:buNone/>
              <a:defRPr sz="468">
                <a:latin typeface="Roboto Light"/>
                <a:ea typeface="Roboto Light"/>
                <a:cs typeface="Roboto Light"/>
                <a:sym typeface="Roboto Light"/>
              </a:defRPr>
            </a:lvl1pPr>
            <a:lvl2pPr marL="0" indent="53489" algn="ctr">
              <a:spcBef>
                <a:spcPts val="0"/>
              </a:spcBef>
              <a:buSzTx/>
              <a:buNone/>
              <a:defRPr sz="468">
                <a:latin typeface="Roboto Light"/>
                <a:ea typeface="Roboto Light"/>
                <a:cs typeface="Roboto Light"/>
                <a:sym typeface="Roboto Light"/>
              </a:defRPr>
            </a:lvl2pPr>
            <a:lvl3pPr marL="0" indent="106980" algn="ctr">
              <a:spcBef>
                <a:spcPts val="0"/>
              </a:spcBef>
              <a:buSzTx/>
              <a:buNone/>
              <a:defRPr sz="468">
                <a:latin typeface="Roboto Light"/>
                <a:ea typeface="Roboto Light"/>
                <a:cs typeface="Roboto Light"/>
                <a:sym typeface="Roboto Light"/>
              </a:defRPr>
            </a:lvl3pPr>
            <a:lvl4pPr marL="0" indent="160469" algn="ctr">
              <a:spcBef>
                <a:spcPts val="0"/>
              </a:spcBef>
              <a:buSzTx/>
              <a:buNone/>
              <a:defRPr sz="468">
                <a:latin typeface="Roboto Light"/>
                <a:ea typeface="Roboto Light"/>
                <a:cs typeface="Roboto Light"/>
                <a:sym typeface="Roboto Light"/>
              </a:defRPr>
            </a:lvl4pPr>
            <a:lvl5pPr marL="0" indent="213958" algn="ctr">
              <a:spcBef>
                <a:spcPts val="0"/>
              </a:spcBef>
              <a:buSzTx/>
              <a:buNone/>
              <a:defRPr sz="468">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49" name="Shape 354"/>
          <p:cNvSpPr>
            <a:spLocks noGrp="1"/>
          </p:cNvSpPr>
          <p:nvPr>
            <p:ph type="sldNum" sz="quarter" idx="2"/>
          </p:nvPr>
        </p:nvSpPr>
        <p:spPr>
          <a:xfrm>
            <a:off x="6461970" y="684839"/>
            <a:ext cx="174728" cy="174600"/>
          </a:xfrm>
          <a:prstGeom prst="rect">
            <a:avLst/>
          </a:prstGeom>
        </p:spPr>
        <p:txBody>
          <a:bodyPr/>
          <a:lstStyle>
            <a:lvl1pPr>
              <a:defRPr sz="468">
                <a:solidFill>
                  <a:srgbClr val="FFFFFF"/>
                </a:solidFill>
                <a:latin typeface="Roboto Medium"/>
                <a:ea typeface="Roboto Medium"/>
                <a:cs typeface="Roboto Medium"/>
                <a:sym typeface="Roboto Medium"/>
              </a:defRPr>
            </a:lvl1pPr>
          </a:lstStyle>
          <a:p>
            <a:fld id="{86CB4B4D-7CA3-9044-876B-883B54F8677D}" type="slidenum">
              <a:t>‹#›</a:t>
            </a:fld>
            <a:endParaRPr dirty="0"/>
          </a:p>
        </p:txBody>
      </p:sp>
      <p:sp>
        <p:nvSpPr>
          <p:cNvPr id="23" name="Shape 53"/>
          <p:cNvSpPr/>
          <p:nvPr userDrawn="1"/>
        </p:nvSpPr>
        <p:spPr>
          <a:xfrm>
            <a:off x="0" y="8402934"/>
            <a:ext cx="6858000" cy="736601"/>
          </a:xfrm>
          <a:prstGeom prst="rect">
            <a:avLst/>
          </a:prstGeom>
          <a:solidFill>
            <a:srgbClr val="E4E6E7"/>
          </a:solidFill>
          <a:ln w="12700">
            <a:miter lim="400000"/>
          </a:ln>
        </p:spPr>
        <p:txBody>
          <a:bodyPr lIns="11887" tIns="11887" rIns="11887" bIns="11887" anchor="ctr"/>
          <a:lstStyle/>
          <a:p>
            <a:pPr>
              <a:defRPr sz="3200">
                <a:solidFill>
                  <a:srgbClr val="FFFFFF"/>
                </a:solidFill>
              </a:defRPr>
            </a:pPr>
            <a:endParaRPr sz="749" dirty="0"/>
          </a:p>
        </p:txBody>
      </p:sp>
      <p:sp>
        <p:nvSpPr>
          <p:cNvPr id="24" name="Shape 54"/>
          <p:cNvSpPr/>
          <p:nvPr userDrawn="1"/>
        </p:nvSpPr>
        <p:spPr>
          <a:xfrm>
            <a:off x="0" y="8449731"/>
            <a:ext cx="6858000" cy="713481"/>
          </a:xfrm>
          <a:prstGeom prst="rect">
            <a:avLst/>
          </a:prstGeom>
          <a:solidFill>
            <a:srgbClr val="FFFFFF"/>
          </a:solidFill>
          <a:ln w="12700">
            <a:miter lim="400000"/>
          </a:ln>
        </p:spPr>
        <p:txBody>
          <a:bodyPr lIns="11887" tIns="11887" rIns="11887" bIns="11887" anchor="ctr"/>
          <a:lstStyle/>
          <a:p>
            <a:pPr>
              <a:defRPr sz="3200">
                <a:solidFill>
                  <a:srgbClr val="FFFFFF"/>
                </a:solidFill>
              </a:defRPr>
            </a:pPr>
            <a:endParaRPr sz="749" dirty="0"/>
          </a:p>
        </p:txBody>
      </p:sp>
      <p:sp>
        <p:nvSpPr>
          <p:cNvPr id="25" name="Shape 55"/>
          <p:cNvSpPr/>
          <p:nvPr userDrawn="1"/>
        </p:nvSpPr>
        <p:spPr>
          <a:xfrm>
            <a:off x="263804" y="8589454"/>
            <a:ext cx="853492" cy="424393"/>
          </a:xfrm>
          <a:custGeom>
            <a:avLst/>
            <a:gdLst/>
            <a:ahLst/>
            <a:cxnLst>
              <a:cxn ang="0">
                <a:pos x="wd2" y="hd2"/>
              </a:cxn>
              <a:cxn ang="5400000">
                <a:pos x="wd2" y="hd2"/>
              </a:cxn>
              <a:cxn ang="10800000">
                <a:pos x="wd2" y="hd2"/>
              </a:cxn>
              <a:cxn ang="16200000">
                <a:pos x="wd2" y="hd2"/>
              </a:cxn>
            </a:cxnLst>
            <a:rect l="0" t="0" r="r" b="b"/>
            <a:pathLst>
              <a:path w="21581" h="21600" extrusionOk="0">
                <a:moveTo>
                  <a:pt x="3125" y="0"/>
                </a:moveTo>
                <a:cubicBezTo>
                  <a:pt x="3031" y="0"/>
                  <a:pt x="2952" y="301"/>
                  <a:pt x="2952" y="673"/>
                </a:cubicBezTo>
                <a:lnTo>
                  <a:pt x="2952" y="3420"/>
                </a:lnTo>
                <a:cubicBezTo>
                  <a:pt x="2952" y="3793"/>
                  <a:pt x="3031" y="4094"/>
                  <a:pt x="3125" y="4094"/>
                </a:cubicBezTo>
                <a:cubicBezTo>
                  <a:pt x="3220" y="4094"/>
                  <a:pt x="3298" y="3793"/>
                  <a:pt x="3298" y="3420"/>
                </a:cubicBezTo>
                <a:cubicBezTo>
                  <a:pt x="3298" y="3420"/>
                  <a:pt x="3298" y="673"/>
                  <a:pt x="3298" y="673"/>
                </a:cubicBezTo>
                <a:cubicBezTo>
                  <a:pt x="3298" y="301"/>
                  <a:pt x="3220" y="0"/>
                  <a:pt x="3125" y="0"/>
                </a:cubicBezTo>
                <a:close/>
                <a:moveTo>
                  <a:pt x="7708" y="512"/>
                </a:moveTo>
                <a:lnTo>
                  <a:pt x="7708" y="2505"/>
                </a:lnTo>
                <a:lnTo>
                  <a:pt x="8846" y="5683"/>
                </a:lnTo>
                <a:lnTo>
                  <a:pt x="7708" y="5683"/>
                </a:lnTo>
                <a:lnTo>
                  <a:pt x="7708" y="13911"/>
                </a:lnTo>
                <a:lnTo>
                  <a:pt x="8324" y="13911"/>
                </a:lnTo>
                <a:lnTo>
                  <a:pt x="8324" y="7689"/>
                </a:lnTo>
                <a:lnTo>
                  <a:pt x="9740" y="7689"/>
                </a:lnTo>
                <a:lnTo>
                  <a:pt x="9740" y="5683"/>
                </a:lnTo>
                <a:lnTo>
                  <a:pt x="8587" y="2505"/>
                </a:lnTo>
                <a:lnTo>
                  <a:pt x="10680" y="2505"/>
                </a:lnTo>
                <a:cubicBezTo>
                  <a:pt x="10680" y="2505"/>
                  <a:pt x="10680" y="512"/>
                  <a:pt x="10680" y="512"/>
                </a:cubicBezTo>
                <a:lnTo>
                  <a:pt x="7708" y="512"/>
                </a:lnTo>
                <a:close/>
                <a:moveTo>
                  <a:pt x="2167" y="1023"/>
                </a:moveTo>
                <a:cubicBezTo>
                  <a:pt x="2081" y="1104"/>
                  <a:pt x="2036" y="1457"/>
                  <a:pt x="2062" y="1818"/>
                </a:cubicBezTo>
                <a:lnTo>
                  <a:pt x="2201" y="3824"/>
                </a:lnTo>
                <a:cubicBezTo>
                  <a:pt x="2227" y="4185"/>
                  <a:pt x="2321" y="4417"/>
                  <a:pt x="2408" y="4336"/>
                </a:cubicBezTo>
                <a:cubicBezTo>
                  <a:pt x="2494" y="4256"/>
                  <a:pt x="2539" y="3889"/>
                  <a:pt x="2513" y="3528"/>
                </a:cubicBezTo>
                <a:cubicBezTo>
                  <a:pt x="2513" y="3528"/>
                  <a:pt x="2374" y="1535"/>
                  <a:pt x="2374" y="1535"/>
                </a:cubicBezTo>
                <a:cubicBezTo>
                  <a:pt x="2354" y="1264"/>
                  <a:pt x="2298" y="1071"/>
                  <a:pt x="2235" y="1023"/>
                </a:cubicBezTo>
                <a:cubicBezTo>
                  <a:pt x="2214" y="1008"/>
                  <a:pt x="2189" y="1003"/>
                  <a:pt x="2167" y="1023"/>
                </a:cubicBezTo>
                <a:close/>
                <a:moveTo>
                  <a:pt x="4083" y="1023"/>
                </a:moveTo>
                <a:cubicBezTo>
                  <a:pt x="4020" y="1070"/>
                  <a:pt x="3964" y="1265"/>
                  <a:pt x="3944" y="1535"/>
                </a:cubicBezTo>
                <a:cubicBezTo>
                  <a:pt x="3944" y="1535"/>
                  <a:pt x="3801" y="3528"/>
                  <a:pt x="3801" y="3528"/>
                </a:cubicBezTo>
                <a:cubicBezTo>
                  <a:pt x="3775" y="3889"/>
                  <a:pt x="3824" y="4256"/>
                  <a:pt x="3910" y="4336"/>
                </a:cubicBezTo>
                <a:cubicBezTo>
                  <a:pt x="3996" y="4417"/>
                  <a:pt x="4087" y="4185"/>
                  <a:pt x="4113" y="3824"/>
                </a:cubicBezTo>
                <a:lnTo>
                  <a:pt x="4256" y="1818"/>
                </a:lnTo>
                <a:cubicBezTo>
                  <a:pt x="4282" y="1457"/>
                  <a:pt x="4233" y="1104"/>
                  <a:pt x="4147" y="1023"/>
                </a:cubicBezTo>
                <a:cubicBezTo>
                  <a:pt x="4125" y="1003"/>
                  <a:pt x="4104" y="1008"/>
                  <a:pt x="4083" y="1023"/>
                </a:cubicBezTo>
                <a:close/>
                <a:moveTo>
                  <a:pt x="13208" y="1858"/>
                </a:moveTo>
                <a:lnTo>
                  <a:pt x="13208" y="3851"/>
                </a:lnTo>
                <a:lnTo>
                  <a:pt x="12870" y="3851"/>
                </a:lnTo>
                <a:lnTo>
                  <a:pt x="12870" y="5844"/>
                </a:lnTo>
                <a:lnTo>
                  <a:pt x="13208" y="5844"/>
                </a:lnTo>
                <a:lnTo>
                  <a:pt x="13208" y="11379"/>
                </a:lnTo>
                <a:cubicBezTo>
                  <a:pt x="13208" y="12987"/>
                  <a:pt x="13520" y="14099"/>
                  <a:pt x="13959" y="14099"/>
                </a:cubicBezTo>
                <a:cubicBezTo>
                  <a:pt x="14076" y="14099"/>
                  <a:pt x="14185" y="14031"/>
                  <a:pt x="14278" y="13897"/>
                </a:cubicBezTo>
                <a:lnTo>
                  <a:pt x="14278" y="12052"/>
                </a:lnTo>
                <a:cubicBezTo>
                  <a:pt x="14236" y="12103"/>
                  <a:pt x="14189" y="12120"/>
                  <a:pt x="14128" y="12120"/>
                </a:cubicBezTo>
                <a:cubicBezTo>
                  <a:pt x="13927" y="12120"/>
                  <a:pt x="13824" y="11815"/>
                  <a:pt x="13824" y="11379"/>
                </a:cubicBezTo>
                <a:lnTo>
                  <a:pt x="13824" y="8686"/>
                </a:lnTo>
                <a:lnTo>
                  <a:pt x="13824" y="5844"/>
                </a:lnTo>
                <a:lnTo>
                  <a:pt x="14278" y="5844"/>
                </a:lnTo>
                <a:lnTo>
                  <a:pt x="14278" y="3851"/>
                </a:lnTo>
                <a:lnTo>
                  <a:pt x="13824" y="3851"/>
                </a:lnTo>
                <a:lnTo>
                  <a:pt x="13824" y="1858"/>
                </a:lnTo>
                <a:lnTo>
                  <a:pt x="13208" y="1858"/>
                </a:lnTo>
                <a:close/>
                <a:moveTo>
                  <a:pt x="1450" y="2909"/>
                </a:moveTo>
                <a:cubicBezTo>
                  <a:pt x="1429" y="2904"/>
                  <a:pt x="1409" y="2906"/>
                  <a:pt x="1390" y="2936"/>
                </a:cubicBezTo>
                <a:cubicBezTo>
                  <a:pt x="1312" y="3056"/>
                  <a:pt x="1284" y="3442"/>
                  <a:pt x="1326" y="3784"/>
                </a:cubicBezTo>
                <a:lnTo>
                  <a:pt x="1457" y="4848"/>
                </a:lnTo>
                <a:cubicBezTo>
                  <a:pt x="1499" y="5190"/>
                  <a:pt x="1597" y="5373"/>
                  <a:pt x="1675" y="5252"/>
                </a:cubicBezTo>
                <a:cubicBezTo>
                  <a:pt x="1753" y="5131"/>
                  <a:pt x="1780" y="4759"/>
                  <a:pt x="1739" y="4417"/>
                </a:cubicBezTo>
                <a:cubicBezTo>
                  <a:pt x="1739" y="4417"/>
                  <a:pt x="1607" y="3340"/>
                  <a:pt x="1607" y="3340"/>
                </a:cubicBezTo>
                <a:cubicBezTo>
                  <a:pt x="1576" y="3083"/>
                  <a:pt x="1512" y="2924"/>
                  <a:pt x="1450" y="2909"/>
                </a:cubicBezTo>
                <a:close/>
                <a:moveTo>
                  <a:pt x="4846" y="2909"/>
                </a:moveTo>
                <a:cubicBezTo>
                  <a:pt x="4784" y="2924"/>
                  <a:pt x="4723" y="3083"/>
                  <a:pt x="4692" y="3340"/>
                </a:cubicBezTo>
                <a:cubicBezTo>
                  <a:pt x="4692" y="3340"/>
                  <a:pt x="4560" y="4417"/>
                  <a:pt x="4560" y="4417"/>
                </a:cubicBezTo>
                <a:cubicBezTo>
                  <a:pt x="4519" y="4759"/>
                  <a:pt x="4546" y="5131"/>
                  <a:pt x="4624" y="5252"/>
                </a:cubicBezTo>
                <a:cubicBezTo>
                  <a:pt x="4702" y="5373"/>
                  <a:pt x="4800" y="5190"/>
                  <a:pt x="4842" y="4848"/>
                </a:cubicBezTo>
                <a:lnTo>
                  <a:pt x="4973" y="3784"/>
                </a:lnTo>
                <a:cubicBezTo>
                  <a:pt x="5015" y="3442"/>
                  <a:pt x="4987" y="3056"/>
                  <a:pt x="4909" y="2936"/>
                </a:cubicBezTo>
                <a:cubicBezTo>
                  <a:pt x="4890" y="2905"/>
                  <a:pt x="4866" y="2904"/>
                  <a:pt x="4846" y="2909"/>
                </a:cubicBezTo>
                <a:close/>
                <a:moveTo>
                  <a:pt x="18835" y="3636"/>
                </a:moveTo>
                <a:cubicBezTo>
                  <a:pt x="18484" y="3636"/>
                  <a:pt x="18219" y="4034"/>
                  <a:pt x="18027" y="4754"/>
                </a:cubicBezTo>
                <a:lnTo>
                  <a:pt x="18027" y="3851"/>
                </a:lnTo>
                <a:lnTo>
                  <a:pt x="17411" y="3851"/>
                </a:lnTo>
                <a:lnTo>
                  <a:pt x="17411" y="13911"/>
                </a:lnTo>
                <a:lnTo>
                  <a:pt x="18027" y="13911"/>
                </a:lnTo>
                <a:lnTo>
                  <a:pt x="18027" y="9063"/>
                </a:lnTo>
                <a:cubicBezTo>
                  <a:pt x="18027" y="7069"/>
                  <a:pt x="18285" y="5646"/>
                  <a:pt x="18790" y="5629"/>
                </a:cubicBezTo>
                <a:cubicBezTo>
                  <a:pt x="18795" y="5629"/>
                  <a:pt x="18794" y="5629"/>
                  <a:pt x="18794" y="5629"/>
                </a:cubicBezTo>
                <a:cubicBezTo>
                  <a:pt x="18808" y="5629"/>
                  <a:pt x="18821" y="5629"/>
                  <a:pt x="18835" y="5629"/>
                </a:cubicBezTo>
                <a:lnTo>
                  <a:pt x="18835" y="3636"/>
                </a:lnTo>
                <a:close/>
                <a:moveTo>
                  <a:pt x="20281" y="3636"/>
                </a:moveTo>
                <a:cubicBezTo>
                  <a:pt x="19491" y="3636"/>
                  <a:pt x="18933" y="5792"/>
                  <a:pt x="18933" y="8874"/>
                </a:cubicBezTo>
                <a:cubicBezTo>
                  <a:pt x="18933" y="11957"/>
                  <a:pt x="19505" y="14099"/>
                  <a:pt x="20281" y="14099"/>
                </a:cubicBezTo>
                <a:cubicBezTo>
                  <a:pt x="20823" y="14099"/>
                  <a:pt x="21271" y="13044"/>
                  <a:pt x="21491" y="11352"/>
                </a:cubicBezTo>
                <a:lnTo>
                  <a:pt x="20946" y="10571"/>
                </a:lnTo>
                <a:cubicBezTo>
                  <a:pt x="20829" y="11526"/>
                  <a:pt x="20590" y="12133"/>
                  <a:pt x="20281" y="12133"/>
                </a:cubicBezTo>
                <a:cubicBezTo>
                  <a:pt x="19875" y="12133"/>
                  <a:pt x="19624" y="11123"/>
                  <a:pt x="19564" y="9615"/>
                </a:cubicBezTo>
                <a:lnTo>
                  <a:pt x="21566" y="9615"/>
                </a:lnTo>
                <a:cubicBezTo>
                  <a:pt x="21566" y="9514"/>
                  <a:pt x="21566" y="9396"/>
                  <a:pt x="21566" y="9278"/>
                </a:cubicBezTo>
                <a:cubicBezTo>
                  <a:pt x="21566" y="5978"/>
                  <a:pt x="21113" y="3636"/>
                  <a:pt x="20281" y="3636"/>
                </a:cubicBezTo>
                <a:close/>
                <a:moveTo>
                  <a:pt x="10071" y="3851"/>
                </a:moveTo>
                <a:lnTo>
                  <a:pt x="10071" y="9790"/>
                </a:lnTo>
                <a:cubicBezTo>
                  <a:pt x="10071" y="12336"/>
                  <a:pt x="10548" y="14113"/>
                  <a:pt x="11220" y="14113"/>
                </a:cubicBezTo>
                <a:cubicBezTo>
                  <a:pt x="11557" y="14113"/>
                  <a:pt x="11807" y="13671"/>
                  <a:pt x="11976" y="12901"/>
                </a:cubicBezTo>
                <a:lnTo>
                  <a:pt x="11976" y="13911"/>
                </a:lnTo>
                <a:lnTo>
                  <a:pt x="12592" y="13911"/>
                </a:lnTo>
                <a:lnTo>
                  <a:pt x="12592" y="3851"/>
                </a:lnTo>
                <a:cubicBezTo>
                  <a:pt x="12592" y="3851"/>
                  <a:pt x="11976" y="3851"/>
                  <a:pt x="11976" y="3851"/>
                </a:cubicBezTo>
                <a:lnTo>
                  <a:pt x="11976" y="8915"/>
                </a:lnTo>
                <a:cubicBezTo>
                  <a:pt x="11976" y="10791"/>
                  <a:pt x="11737" y="12133"/>
                  <a:pt x="11266" y="12133"/>
                </a:cubicBezTo>
                <a:cubicBezTo>
                  <a:pt x="10882" y="12133"/>
                  <a:pt x="10687" y="10909"/>
                  <a:pt x="10687" y="9184"/>
                </a:cubicBezTo>
                <a:lnTo>
                  <a:pt x="10687" y="3851"/>
                </a:lnTo>
                <a:lnTo>
                  <a:pt x="10071" y="3851"/>
                </a:lnTo>
                <a:close/>
                <a:moveTo>
                  <a:pt x="14519" y="3865"/>
                </a:moveTo>
                <a:lnTo>
                  <a:pt x="14519" y="9790"/>
                </a:lnTo>
                <a:cubicBezTo>
                  <a:pt x="14519" y="12336"/>
                  <a:pt x="14995" y="14113"/>
                  <a:pt x="15668" y="14113"/>
                </a:cubicBezTo>
                <a:cubicBezTo>
                  <a:pt x="16005" y="14113"/>
                  <a:pt x="16251" y="13671"/>
                  <a:pt x="16420" y="12901"/>
                </a:cubicBezTo>
                <a:lnTo>
                  <a:pt x="16420" y="13911"/>
                </a:lnTo>
                <a:lnTo>
                  <a:pt x="17036" y="13911"/>
                </a:lnTo>
                <a:lnTo>
                  <a:pt x="17036" y="3865"/>
                </a:lnTo>
                <a:cubicBezTo>
                  <a:pt x="17036" y="3865"/>
                  <a:pt x="16420" y="3865"/>
                  <a:pt x="16420" y="3865"/>
                </a:cubicBezTo>
                <a:lnTo>
                  <a:pt x="16420" y="8915"/>
                </a:lnTo>
                <a:cubicBezTo>
                  <a:pt x="16420" y="10791"/>
                  <a:pt x="16181" y="12133"/>
                  <a:pt x="15710" y="12133"/>
                </a:cubicBezTo>
                <a:cubicBezTo>
                  <a:pt x="15326" y="12133"/>
                  <a:pt x="15135" y="10909"/>
                  <a:pt x="15135" y="9184"/>
                </a:cubicBezTo>
                <a:lnTo>
                  <a:pt x="15135" y="3865"/>
                </a:lnTo>
                <a:lnTo>
                  <a:pt x="14519" y="3865"/>
                </a:lnTo>
                <a:close/>
                <a:moveTo>
                  <a:pt x="770" y="5131"/>
                </a:moveTo>
                <a:cubicBezTo>
                  <a:pt x="750" y="5138"/>
                  <a:pt x="731" y="5170"/>
                  <a:pt x="713" y="5211"/>
                </a:cubicBezTo>
                <a:cubicBezTo>
                  <a:pt x="644" y="5376"/>
                  <a:pt x="633" y="5749"/>
                  <a:pt x="691" y="6060"/>
                </a:cubicBezTo>
                <a:lnTo>
                  <a:pt x="758" y="6410"/>
                </a:lnTo>
                <a:cubicBezTo>
                  <a:pt x="816" y="6721"/>
                  <a:pt x="919" y="6844"/>
                  <a:pt x="988" y="6679"/>
                </a:cubicBezTo>
                <a:cubicBezTo>
                  <a:pt x="1057" y="6515"/>
                  <a:pt x="1064" y="6128"/>
                  <a:pt x="1006" y="5817"/>
                </a:cubicBezTo>
                <a:cubicBezTo>
                  <a:pt x="1006" y="5817"/>
                  <a:pt x="943" y="5467"/>
                  <a:pt x="943" y="5467"/>
                </a:cubicBezTo>
                <a:cubicBezTo>
                  <a:pt x="899" y="5235"/>
                  <a:pt x="830" y="5109"/>
                  <a:pt x="770" y="5131"/>
                </a:cubicBezTo>
                <a:close/>
                <a:moveTo>
                  <a:pt x="5529" y="5131"/>
                </a:moveTo>
                <a:cubicBezTo>
                  <a:pt x="5469" y="5109"/>
                  <a:pt x="5403" y="5235"/>
                  <a:pt x="5360" y="5467"/>
                </a:cubicBezTo>
                <a:cubicBezTo>
                  <a:pt x="5360" y="5467"/>
                  <a:pt x="5293" y="5818"/>
                  <a:pt x="5293" y="5817"/>
                </a:cubicBezTo>
                <a:cubicBezTo>
                  <a:pt x="5235" y="6128"/>
                  <a:pt x="5246" y="6515"/>
                  <a:pt x="5315" y="6679"/>
                </a:cubicBezTo>
                <a:cubicBezTo>
                  <a:pt x="5384" y="6844"/>
                  <a:pt x="5487" y="6721"/>
                  <a:pt x="5544" y="6410"/>
                </a:cubicBezTo>
                <a:lnTo>
                  <a:pt x="5608" y="6060"/>
                </a:lnTo>
                <a:cubicBezTo>
                  <a:pt x="5666" y="5749"/>
                  <a:pt x="5658" y="5376"/>
                  <a:pt x="5589" y="5211"/>
                </a:cubicBezTo>
                <a:cubicBezTo>
                  <a:pt x="5572" y="5170"/>
                  <a:pt x="5549" y="5138"/>
                  <a:pt x="5529" y="5131"/>
                </a:cubicBezTo>
                <a:close/>
                <a:moveTo>
                  <a:pt x="3178" y="5360"/>
                </a:moveTo>
                <a:cubicBezTo>
                  <a:pt x="2504" y="5360"/>
                  <a:pt x="1812" y="6242"/>
                  <a:pt x="1175" y="7918"/>
                </a:cubicBezTo>
                <a:cubicBezTo>
                  <a:pt x="699" y="9174"/>
                  <a:pt x="421" y="10424"/>
                  <a:pt x="409" y="10477"/>
                </a:cubicBezTo>
                <a:lnTo>
                  <a:pt x="311" y="10921"/>
                </a:lnTo>
                <a:lnTo>
                  <a:pt x="409" y="11366"/>
                </a:lnTo>
                <a:cubicBezTo>
                  <a:pt x="421" y="11418"/>
                  <a:pt x="699" y="12668"/>
                  <a:pt x="1175" y="13924"/>
                </a:cubicBezTo>
                <a:cubicBezTo>
                  <a:pt x="1812" y="15601"/>
                  <a:pt x="2504" y="16496"/>
                  <a:pt x="3178" y="16496"/>
                </a:cubicBezTo>
                <a:cubicBezTo>
                  <a:pt x="3852" y="16496"/>
                  <a:pt x="4547" y="15600"/>
                  <a:pt x="5184" y="13924"/>
                </a:cubicBezTo>
                <a:cubicBezTo>
                  <a:pt x="5660" y="12668"/>
                  <a:pt x="5939" y="11418"/>
                  <a:pt x="5950" y="11366"/>
                </a:cubicBezTo>
                <a:lnTo>
                  <a:pt x="6048" y="10921"/>
                </a:lnTo>
                <a:cubicBezTo>
                  <a:pt x="6048" y="10921"/>
                  <a:pt x="5950" y="10477"/>
                  <a:pt x="5950" y="10477"/>
                </a:cubicBezTo>
                <a:cubicBezTo>
                  <a:pt x="5939" y="10424"/>
                  <a:pt x="5660" y="9174"/>
                  <a:pt x="5184" y="7918"/>
                </a:cubicBezTo>
                <a:cubicBezTo>
                  <a:pt x="4547" y="6242"/>
                  <a:pt x="3852" y="5360"/>
                  <a:pt x="3178" y="5360"/>
                </a:cubicBezTo>
                <a:close/>
                <a:moveTo>
                  <a:pt x="20281" y="5629"/>
                </a:moveTo>
                <a:cubicBezTo>
                  <a:pt x="20646" y="5629"/>
                  <a:pt x="20859" y="6399"/>
                  <a:pt x="20939" y="7622"/>
                </a:cubicBezTo>
                <a:lnTo>
                  <a:pt x="19594" y="7622"/>
                </a:lnTo>
                <a:cubicBezTo>
                  <a:pt x="19683" y="6399"/>
                  <a:pt x="19912" y="5629"/>
                  <a:pt x="20281" y="5629"/>
                </a:cubicBezTo>
                <a:close/>
                <a:moveTo>
                  <a:pt x="3178" y="7016"/>
                </a:moveTo>
                <a:cubicBezTo>
                  <a:pt x="3778" y="7016"/>
                  <a:pt x="4267" y="8771"/>
                  <a:pt x="4267" y="10921"/>
                </a:cubicBezTo>
                <a:cubicBezTo>
                  <a:pt x="4267" y="13072"/>
                  <a:pt x="3778" y="14826"/>
                  <a:pt x="3178" y="14826"/>
                </a:cubicBezTo>
                <a:cubicBezTo>
                  <a:pt x="2578" y="14826"/>
                  <a:pt x="2092" y="13072"/>
                  <a:pt x="2092" y="10921"/>
                </a:cubicBezTo>
                <a:cubicBezTo>
                  <a:pt x="2092" y="10584"/>
                  <a:pt x="2103" y="10264"/>
                  <a:pt x="2126" y="9952"/>
                </a:cubicBezTo>
                <a:lnTo>
                  <a:pt x="1878" y="9790"/>
                </a:lnTo>
                <a:cubicBezTo>
                  <a:pt x="1854" y="10152"/>
                  <a:pt x="1840" y="10533"/>
                  <a:pt x="1840" y="10921"/>
                </a:cubicBezTo>
                <a:cubicBezTo>
                  <a:pt x="1840" y="12310"/>
                  <a:pt x="2005" y="13558"/>
                  <a:pt x="2269" y="14436"/>
                </a:cubicBezTo>
                <a:cubicBezTo>
                  <a:pt x="1929" y="13986"/>
                  <a:pt x="1641" y="13364"/>
                  <a:pt x="1423" y="12793"/>
                </a:cubicBezTo>
                <a:cubicBezTo>
                  <a:pt x="1153" y="12085"/>
                  <a:pt x="949" y="11365"/>
                  <a:pt x="834" y="10921"/>
                </a:cubicBezTo>
                <a:cubicBezTo>
                  <a:pt x="949" y="10476"/>
                  <a:pt x="1153" y="9771"/>
                  <a:pt x="1423" y="9063"/>
                </a:cubicBezTo>
                <a:cubicBezTo>
                  <a:pt x="1641" y="8492"/>
                  <a:pt x="1929" y="7857"/>
                  <a:pt x="2269" y="7406"/>
                </a:cubicBezTo>
                <a:lnTo>
                  <a:pt x="2438" y="8080"/>
                </a:lnTo>
                <a:cubicBezTo>
                  <a:pt x="2632" y="7427"/>
                  <a:pt x="2891" y="7016"/>
                  <a:pt x="3178" y="7016"/>
                </a:cubicBezTo>
                <a:close/>
                <a:moveTo>
                  <a:pt x="4091" y="7406"/>
                </a:moveTo>
                <a:cubicBezTo>
                  <a:pt x="4430" y="7857"/>
                  <a:pt x="4718" y="8492"/>
                  <a:pt x="4936" y="9063"/>
                </a:cubicBezTo>
                <a:cubicBezTo>
                  <a:pt x="5206" y="9771"/>
                  <a:pt x="5410" y="10477"/>
                  <a:pt x="5526" y="10921"/>
                </a:cubicBezTo>
                <a:cubicBezTo>
                  <a:pt x="5410" y="11366"/>
                  <a:pt x="5206" y="12086"/>
                  <a:pt x="4936" y="12793"/>
                </a:cubicBezTo>
                <a:cubicBezTo>
                  <a:pt x="4718" y="13364"/>
                  <a:pt x="4430" y="13986"/>
                  <a:pt x="4091" y="14436"/>
                </a:cubicBezTo>
                <a:cubicBezTo>
                  <a:pt x="4354" y="13558"/>
                  <a:pt x="4519" y="12310"/>
                  <a:pt x="4519" y="10921"/>
                </a:cubicBezTo>
                <a:cubicBezTo>
                  <a:pt x="4519" y="9532"/>
                  <a:pt x="4354" y="8284"/>
                  <a:pt x="4091" y="7406"/>
                </a:cubicBezTo>
                <a:close/>
                <a:moveTo>
                  <a:pt x="94" y="7595"/>
                </a:moveTo>
                <a:cubicBezTo>
                  <a:pt x="74" y="7608"/>
                  <a:pt x="56" y="7630"/>
                  <a:pt x="41" y="7676"/>
                </a:cubicBezTo>
                <a:cubicBezTo>
                  <a:pt x="-19" y="7858"/>
                  <a:pt x="-11" y="8240"/>
                  <a:pt x="56" y="8524"/>
                </a:cubicBezTo>
                <a:lnTo>
                  <a:pt x="60" y="8551"/>
                </a:lnTo>
                <a:cubicBezTo>
                  <a:pt x="127" y="8835"/>
                  <a:pt x="229" y="8909"/>
                  <a:pt x="289" y="8726"/>
                </a:cubicBezTo>
                <a:cubicBezTo>
                  <a:pt x="349" y="8544"/>
                  <a:pt x="345" y="8176"/>
                  <a:pt x="278" y="7891"/>
                </a:cubicBezTo>
                <a:cubicBezTo>
                  <a:pt x="278" y="7891"/>
                  <a:pt x="274" y="7864"/>
                  <a:pt x="274" y="7864"/>
                </a:cubicBezTo>
                <a:cubicBezTo>
                  <a:pt x="223" y="7651"/>
                  <a:pt x="151" y="7555"/>
                  <a:pt x="94" y="7595"/>
                </a:cubicBezTo>
                <a:close/>
                <a:moveTo>
                  <a:pt x="6209" y="7595"/>
                </a:moveTo>
                <a:cubicBezTo>
                  <a:pt x="6152" y="7555"/>
                  <a:pt x="6079" y="7651"/>
                  <a:pt x="6029" y="7864"/>
                </a:cubicBezTo>
                <a:cubicBezTo>
                  <a:pt x="6029" y="7864"/>
                  <a:pt x="6025" y="7891"/>
                  <a:pt x="6025" y="7891"/>
                </a:cubicBezTo>
                <a:cubicBezTo>
                  <a:pt x="5958" y="8176"/>
                  <a:pt x="5954" y="8544"/>
                  <a:pt x="6014" y="8726"/>
                </a:cubicBezTo>
                <a:cubicBezTo>
                  <a:pt x="6074" y="8909"/>
                  <a:pt x="6176" y="8835"/>
                  <a:pt x="6243" y="8551"/>
                </a:cubicBezTo>
                <a:lnTo>
                  <a:pt x="6247" y="8524"/>
                </a:lnTo>
                <a:cubicBezTo>
                  <a:pt x="6314" y="8240"/>
                  <a:pt x="6322" y="7858"/>
                  <a:pt x="6262" y="7676"/>
                </a:cubicBezTo>
                <a:cubicBezTo>
                  <a:pt x="6247" y="7630"/>
                  <a:pt x="6228" y="7608"/>
                  <a:pt x="6209" y="7595"/>
                </a:cubicBezTo>
                <a:close/>
                <a:moveTo>
                  <a:pt x="3181" y="8363"/>
                </a:moveTo>
                <a:cubicBezTo>
                  <a:pt x="2987" y="8363"/>
                  <a:pt x="2808" y="8641"/>
                  <a:pt x="2678" y="9090"/>
                </a:cubicBezTo>
                <a:lnTo>
                  <a:pt x="3035" y="10531"/>
                </a:lnTo>
                <a:cubicBezTo>
                  <a:pt x="3035" y="10531"/>
                  <a:pt x="2490" y="10207"/>
                  <a:pt x="2490" y="10207"/>
                </a:cubicBezTo>
                <a:cubicBezTo>
                  <a:pt x="2470" y="10447"/>
                  <a:pt x="2456" y="10698"/>
                  <a:pt x="2456" y="10962"/>
                </a:cubicBezTo>
                <a:cubicBezTo>
                  <a:pt x="2456" y="12395"/>
                  <a:pt x="2782" y="13561"/>
                  <a:pt x="3181" y="13561"/>
                </a:cubicBezTo>
                <a:cubicBezTo>
                  <a:pt x="3581" y="13561"/>
                  <a:pt x="3903" y="12395"/>
                  <a:pt x="3903" y="10962"/>
                </a:cubicBezTo>
                <a:cubicBezTo>
                  <a:pt x="3903" y="9529"/>
                  <a:pt x="3581" y="8363"/>
                  <a:pt x="3181" y="8363"/>
                </a:cubicBezTo>
                <a:close/>
                <a:moveTo>
                  <a:pt x="8704" y="9319"/>
                </a:moveTo>
                <a:lnTo>
                  <a:pt x="8704" y="13843"/>
                </a:lnTo>
                <a:lnTo>
                  <a:pt x="9722" y="13843"/>
                </a:lnTo>
                <a:cubicBezTo>
                  <a:pt x="9722" y="13843"/>
                  <a:pt x="9722" y="9319"/>
                  <a:pt x="9722" y="9319"/>
                </a:cubicBezTo>
                <a:lnTo>
                  <a:pt x="8704" y="9319"/>
                </a:lnTo>
                <a:close/>
                <a:moveTo>
                  <a:pt x="12678" y="15567"/>
                </a:moveTo>
                <a:lnTo>
                  <a:pt x="12678" y="16442"/>
                </a:lnTo>
                <a:lnTo>
                  <a:pt x="13005" y="17829"/>
                </a:lnTo>
                <a:lnTo>
                  <a:pt x="12678" y="17829"/>
                </a:lnTo>
                <a:lnTo>
                  <a:pt x="12678" y="21452"/>
                </a:lnTo>
                <a:lnTo>
                  <a:pt x="13989" y="21452"/>
                </a:lnTo>
                <a:lnTo>
                  <a:pt x="13989" y="20577"/>
                </a:lnTo>
                <a:cubicBezTo>
                  <a:pt x="13989" y="20577"/>
                  <a:pt x="13534" y="18705"/>
                  <a:pt x="13534" y="18705"/>
                </a:cubicBezTo>
                <a:cubicBezTo>
                  <a:pt x="13766" y="18668"/>
                  <a:pt x="13951" y="17975"/>
                  <a:pt x="13951" y="17129"/>
                </a:cubicBezTo>
                <a:cubicBezTo>
                  <a:pt x="13951" y="16261"/>
                  <a:pt x="13754" y="15567"/>
                  <a:pt x="13512" y="15567"/>
                </a:cubicBezTo>
                <a:lnTo>
                  <a:pt x="12678" y="15567"/>
                </a:lnTo>
                <a:close/>
                <a:moveTo>
                  <a:pt x="16510" y="15567"/>
                </a:moveTo>
                <a:lnTo>
                  <a:pt x="16510" y="16442"/>
                </a:lnTo>
                <a:lnTo>
                  <a:pt x="16780" y="16442"/>
                </a:lnTo>
                <a:cubicBezTo>
                  <a:pt x="16780" y="16442"/>
                  <a:pt x="16780" y="15567"/>
                  <a:pt x="16780" y="15567"/>
                </a:cubicBezTo>
                <a:lnTo>
                  <a:pt x="16510" y="15567"/>
                </a:lnTo>
                <a:close/>
                <a:moveTo>
                  <a:pt x="12979" y="16442"/>
                </a:moveTo>
                <a:cubicBezTo>
                  <a:pt x="12979" y="16442"/>
                  <a:pt x="13512" y="16442"/>
                  <a:pt x="13512" y="16442"/>
                </a:cubicBezTo>
                <a:cubicBezTo>
                  <a:pt x="13604" y="16442"/>
                  <a:pt x="13681" y="16747"/>
                  <a:pt x="13681" y="17129"/>
                </a:cubicBezTo>
                <a:cubicBezTo>
                  <a:pt x="13681" y="17512"/>
                  <a:pt x="13604" y="17829"/>
                  <a:pt x="13512" y="17829"/>
                </a:cubicBezTo>
                <a:lnTo>
                  <a:pt x="13320" y="17829"/>
                </a:lnTo>
                <a:lnTo>
                  <a:pt x="12979" y="16442"/>
                </a:lnTo>
                <a:close/>
                <a:moveTo>
                  <a:pt x="15845" y="16914"/>
                </a:moveTo>
                <a:cubicBezTo>
                  <a:pt x="15543" y="16914"/>
                  <a:pt x="15341" y="17465"/>
                  <a:pt x="15341" y="18260"/>
                </a:cubicBezTo>
                <a:cubicBezTo>
                  <a:pt x="15341" y="19048"/>
                  <a:pt x="15512" y="19305"/>
                  <a:pt x="15849" y="19607"/>
                </a:cubicBezTo>
                <a:cubicBezTo>
                  <a:pt x="15986" y="19725"/>
                  <a:pt x="16104" y="19831"/>
                  <a:pt x="16104" y="20132"/>
                </a:cubicBezTo>
                <a:cubicBezTo>
                  <a:pt x="16104" y="20441"/>
                  <a:pt x="16011" y="20644"/>
                  <a:pt x="15849" y="20644"/>
                </a:cubicBezTo>
                <a:cubicBezTo>
                  <a:pt x="15690" y="20644"/>
                  <a:pt x="15603" y="20400"/>
                  <a:pt x="15597" y="20024"/>
                </a:cubicBezTo>
                <a:lnTo>
                  <a:pt x="15326" y="20024"/>
                </a:lnTo>
                <a:cubicBezTo>
                  <a:pt x="15343" y="20915"/>
                  <a:pt x="15557" y="21519"/>
                  <a:pt x="15849" y="21519"/>
                </a:cubicBezTo>
                <a:cubicBezTo>
                  <a:pt x="16150" y="21519"/>
                  <a:pt x="16378" y="20949"/>
                  <a:pt x="16378" y="20132"/>
                </a:cubicBezTo>
                <a:cubicBezTo>
                  <a:pt x="16378" y="19308"/>
                  <a:pt x="16159" y="19010"/>
                  <a:pt x="15849" y="18745"/>
                </a:cubicBezTo>
                <a:cubicBezTo>
                  <a:pt x="15713" y="18627"/>
                  <a:pt x="15616" y="18532"/>
                  <a:pt x="15616" y="18260"/>
                </a:cubicBezTo>
                <a:cubicBezTo>
                  <a:pt x="15616" y="17981"/>
                  <a:pt x="15683" y="17803"/>
                  <a:pt x="15845" y="17802"/>
                </a:cubicBezTo>
                <a:cubicBezTo>
                  <a:pt x="15970" y="17802"/>
                  <a:pt x="16046" y="18010"/>
                  <a:pt x="16066" y="18341"/>
                </a:cubicBezTo>
                <a:lnTo>
                  <a:pt x="16341" y="18341"/>
                </a:lnTo>
                <a:cubicBezTo>
                  <a:pt x="16314" y="17495"/>
                  <a:pt x="16114" y="16914"/>
                  <a:pt x="15845" y="16914"/>
                </a:cubicBezTo>
                <a:close/>
                <a:moveTo>
                  <a:pt x="17539" y="16914"/>
                </a:moveTo>
                <a:cubicBezTo>
                  <a:pt x="17391" y="16914"/>
                  <a:pt x="17282" y="17114"/>
                  <a:pt x="17208" y="17452"/>
                </a:cubicBezTo>
                <a:lnTo>
                  <a:pt x="17208" y="17008"/>
                </a:lnTo>
                <a:lnTo>
                  <a:pt x="16934" y="17008"/>
                </a:lnTo>
                <a:lnTo>
                  <a:pt x="16934" y="21425"/>
                </a:lnTo>
                <a:lnTo>
                  <a:pt x="17208" y="21425"/>
                </a:lnTo>
                <a:lnTo>
                  <a:pt x="17208" y="19122"/>
                </a:lnTo>
                <a:cubicBezTo>
                  <a:pt x="17208" y="18342"/>
                  <a:pt x="17311" y="17803"/>
                  <a:pt x="17516" y="17802"/>
                </a:cubicBezTo>
                <a:cubicBezTo>
                  <a:pt x="17685" y="17802"/>
                  <a:pt x="17772" y="18276"/>
                  <a:pt x="17772" y="18961"/>
                </a:cubicBezTo>
                <a:lnTo>
                  <a:pt x="17772" y="21425"/>
                </a:lnTo>
                <a:lnTo>
                  <a:pt x="18042" y="21425"/>
                </a:lnTo>
                <a:lnTo>
                  <a:pt x="18042" y="18732"/>
                </a:lnTo>
                <a:cubicBezTo>
                  <a:pt x="18042" y="17672"/>
                  <a:pt x="17835" y="16914"/>
                  <a:pt x="17539" y="16914"/>
                </a:cubicBezTo>
                <a:close/>
                <a:moveTo>
                  <a:pt x="18756" y="16914"/>
                </a:moveTo>
                <a:cubicBezTo>
                  <a:pt x="18409" y="16914"/>
                  <a:pt x="18166" y="17876"/>
                  <a:pt x="18166" y="19230"/>
                </a:cubicBezTo>
                <a:cubicBezTo>
                  <a:pt x="18166" y="20584"/>
                  <a:pt x="18415" y="21519"/>
                  <a:pt x="18756" y="21519"/>
                </a:cubicBezTo>
                <a:cubicBezTo>
                  <a:pt x="18994" y="21519"/>
                  <a:pt x="19193" y="21050"/>
                  <a:pt x="19290" y="20307"/>
                </a:cubicBezTo>
                <a:lnTo>
                  <a:pt x="19053" y="19971"/>
                </a:lnTo>
                <a:cubicBezTo>
                  <a:pt x="19002" y="20390"/>
                  <a:pt x="18892" y="20644"/>
                  <a:pt x="18756" y="20644"/>
                </a:cubicBezTo>
                <a:cubicBezTo>
                  <a:pt x="18577" y="20644"/>
                  <a:pt x="18471" y="20215"/>
                  <a:pt x="18444" y="19553"/>
                </a:cubicBezTo>
                <a:lnTo>
                  <a:pt x="19323" y="19553"/>
                </a:lnTo>
                <a:cubicBezTo>
                  <a:pt x="19323" y="19509"/>
                  <a:pt x="19323" y="19457"/>
                  <a:pt x="19323" y="19405"/>
                </a:cubicBezTo>
                <a:cubicBezTo>
                  <a:pt x="19323" y="17955"/>
                  <a:pt x="19121" y="16914"/>
                  <a:pt x="18756" y="16914"/>
                </a:cubicBezTo>
                <a:close/>
                <a:moveTo>
                  <a:pt x="19913" y="16914"/>
                </a:moveTo>
                <a:cubicBezTo>
                  <a:pt x="19611" y="16914"/>
                  <a:pt x="19413" y="17465"/>
                  <a:pt x="19413" y="18260"/>
                </a:cubicBezTo>
                <a:cubicBezTo>
                  <a:pt x="19413" y="19048"/>
                  <a:pt x="19584" y="19305"/>
                  <a:pt x="19921" y="19607"/>
                </a:cubicBezTo>
                <a:cubicBezTo>
                  <a:pt x="20058" y="19725"/>
                  <a:pt x="20176" y="19831"/>
                  <a:pt x="20176" y="20132"/>
                </a:cubicBezTo>
                <a:cubicBezTo>
                  <a:pt x="20176" y="20441"/>
                  <a:pt x="20083" y="20644"/>
                  <a:pt x="19921" y="20644"/>
                </a:cubicBezTo>
                <a:cubicBezTo>
                  <a:pt x="19763" y="20644"/>
                  <a:pt x="19671" y="20400"/>
                  <a:pt x="19665" y="20024"/>
                </a:cubicBezTo>
                <a:lnTo>
                  <a:pt x="19395" y="20024"/>
                </a:lnTo>
                <a:cubicBezTo>
                  <a:pt x="19411" y="20915"/>
                  <a:pt x="19629" y="21519"/>
                  <a:pt x="19921" y="21519"/>
                </a:cubicBezTo>
                <a:cubicBezTo>
                  <a:pt x="20222" y="21519"/>
                  <a:pt x="20447" y="20949"/>
                  <a:pt x="20447" y="20132"/>
                </a:cubicBezTo>
                <a:cubicBezTo>
                  <a:pt x="20447" y="19308"/>
                  <a:pt x="20231" y="19010"/>
                  <a:pt x="19921" y="18745"/>
                </a:cubicBezTo>
                <a:cubicBezTo>
                  <a:pt x="19785" y="18627"/>
                  <a:pt x="19684" y="18532"/>
                  <a:pt x="19684" y="18260"/>
                </a:cubicBezTo>
                <a:cubicBezTo>
                  <a:pt x="19684" y="17981"/>
                  <a:pt x="19751" y="17803"/>
                  <a:pt x="19913" y="17802"/>
                </a:cubicBezTo>
                <a:cubicBezTo>
                  <a:pt x="20038" y="17802"/>
                  <a:pt x="20114" y="18010"/>
                  <a:pt x="20135" y="18341"/>
                </a:cubicBezTo>
                <a:lnTo>
                  <a:pt x="20409" y="18341"/>
                </a:lnTo>
                <a:cubicBezTo>
                  <a:pt x="20382" y="17495"/>
                  <a:pt x="20182" y="16914"/>
                  <a:pt x="19913" y="16914"/>
                </a:cubicBezTo>
                <a:close/>
                <a:moveTo>
                  <a:pt x="21048" y="16914"/>
                </a:moveTo>
                <a:cubicBezTo>
                  <a:pt x="20746" y="16914"/>
                  <a:pt x="20548" y="17465"/>
                  <a:pt x="20548" y="18260"/>
                </a:cubicBezTo>
                <a:cubicBezTo>
                  <a:pt x="20548" y="19048"/>
                  <a:pt x="20718" y="19305"/>
                  <a:pt x="21055" y="19607"/>
                </a:cubicBezTo>
                <a:cubicBezTo>
                  <a:pt x="21193" y="19725"/>
                  <a:pt x="21311" y="19831"/>
                  <a:pt x="21311" y="20132"/>
                </a:cubicBezTo>
                <a:cubicBezTo>
                  <a:pt x="21311" y="20441"/>
                  <a:pt x="21217" y="20644"/>
                  <a:pt x="21055" y="20644"/>
                </a:cubicBezTo>
                <a:cubicBezTo>
                  <a:pt x="20897" y="20644"/>
                  <a:pt x="20806" y="20400"/>
                  <a:pt x="20800" y="20024"/>
                </a:cubicBezTo>
                <a:lnTo>
                  <a:pt x="20533" y="20024"/>
                </a:lnTo>
                <a:cubicBezTo>
                  <a:pt x="20549" y="20915"/>
                  <a:pt x="20764" y="21519"/>
                  <a:pt x="21055" y="21519"/>
                </a:cubicBezTo>
                <a:cubicBezTo>
                  <a:pt x="21357" y="21519"/>
                  <a:pt x="21581" y="20949"/>
                  <a:pt x="21581" y="20132"/>
                </a:cubicBezTo>
                <a:cubicBezTo>
                  <a:pt x="21581" y="19308"/>
                  <a:pt x="21365" y="19010"/>
                  <a:pt x="21055" y="18745"/>
                </a:cubicBezTo>
                <a:cubicBezTo>
                  <a:pt x="20920" y="18627"/>
                  <a:pt x="20822" y="18532"/>
                  <a:pt x="20822" y="18260"/>
                </a:cubicBezTo>
                <a:cubicBezTo>
                  <a:pt x="20822" y="17981"/>
                  <a:pt x="20885" y="17803"/>
                  <a:pt x="21048" y="17802"/>
                </a:cubicBezTo>
                <a:cubicBezTo>
                  <a:pt x="21173" y="17802"/>
                  <a:pt x="21252" y="18010"/>
                  <a:pt x="21273" y="18341"/>
                </a:cubicBezTo>
                <a:lnTo>
                  <a:pt x="21547" y="18341"/>
                </a:lnTo>
                <a:cubicBezTo>
                  <a:pt x="21521" y="17495"/>
                  <a:pt x="21317" y="16914"/>
                  <a:pt x="21048" y="16914"/>
                </a:cubicBezTo>
                <a:close/>
                <a:moveTo>
                  <a:pt x="16510" y="17035"/>
                </a:moveTo>
                <a:lnTo>
                  <a:pt x="16510" y="21452"/>
                </a:lnTo>
                <a:lnTo>
                  <a:pt x="16780" y="21452"/>
                </a:lnTo>
                <a:cubicBezTo>
                  <a:pt x="16780" y="21452"/>
                  <a:pt x="16780" y="17035"/>
                  <a:pt x="16780" y="17035"/>
                </a:cubicBezTo>
                <a:lnTo>
                  <a:pt x="16510" y="17035"/>
                </a:lnTo>
                <a:close/>
                <a:moveTo>
                  <a:pt x="14098" y="17089"/>
                </a:moveTo>
                <a:lnTo>
                  <a:pt x="14098" y="19701"/>
                </a:lnTo>
                <a:cubicBezTo>
                  <a:pt x="14098" y="20820"/>
                  <a:pt x="14306" y="21600"/>
                  <a:pt x="14601" y="21600"/>
                </a:cubicBezTo>
                <a:cubicBezTo>
                  <a:pt x="14749" y="21600"/>
                  <a:pt x="14858" y="21400"/>
                  <a:pt x="14932" y="21061"/>
                </a:cubicBezTo>
                <a:lnTo>
                  <a:pt x="14932" y="21506"/>
                </a:lnTo>
                <a:lnTo>
                  <a:pt x="15202" y="21506"/>
                </a:lnTo>
                <a:lnTo>
                  <a:pt x="15202" y="17089"/>
                </a:lnTo>
                <a:cubicBezTo>
                  <a:pt x="15202" y="17089"/>
                  <a:pt x="14932" y="17089"/>
                  <a:pt x="14932" y="17089"/>
                </a:cubicBezTo>
                <a:lnTo>
                  <a:pt x="14932" y="19311"/>
                </a:lnTo>
                <a:cubicBezTo>
                  <a:pt x="14932" y="20135"/>
                  <a:pt x="14827" y="20725"/>
                  <a:pt x="14620" y="20725"/>
                </a:cubicBezTo>
                <a:cubicBezTo>
                  <a:pt x="14452" y="20725"/>
                  <a:pt x="14368" y="20190"/>
                  <a:pt x="14368" y="19432"/>
                </a:cubicBezTo>
                <a:lnTo>
                  <a:pt x="14368" y="17089"/>
                </a:lnTo>
                <a:lnTo>
                  <a:pt x="14098" y="17089"/>
                </a:lnTo>
                <a:close/>
                <a:moveTo>
                  <a:pt x="18756" y="17802"/>
                </a:moveTo>
                <a:cubicBezTo>
                  <a:pt x="18916" y="17802"/>
                  <a:pt x="19014" y="18141"/>
                  <a:pt x="19049" y="18678"/>
                </a:cubicBezTo>
                <a:lnTo>
                  <a:pt x="18456" y="18678"/>
                </a:lnTo>
                <a:cubicBezTo>
                  <a:pt x="18495" y="18141"/>
                  <a:pt x="18594" y="17803"/>
                  <a:pt x="18756" y="17802"/>
                </a:cubicBezTo>
                <a:close/>
                <a:moveTo>
                  <a:pt x="12948" y="18705"/>
                </a:moveTo>
                <a:lnTo>
                  <a:pt x="13211" y="18705"/>
                </a:lnTo>
                <a:lnTo>
                  <a:pt x="13647" y="20577"/>
                </a:lnTo>
                <a:lnTo>
                  <a:pt x="12948" y="20577"/>
                </a:lnTo>
                <a:cubicBezTo>
                  <a:pt x="12948" y="20577"/>
                  <a:pt x="12948" y="18705"/>
                  <a:pt x="12948" y="18705"/>
                </a:cubicBezTo>
                <a:close/>
              </a:path>
            </a:pathLst>
          </a:custGeom>
          <a:solidFill>
            <a:srgbClr val="4F5D68"/>
          </a:solidFill>
          <a:ln w="12700">
            <a:miter lim="400000"/>
          </a:ln>
        </p:spPr>
        <p:txBody>
          <a:bodyPr lIns="8915" tIns="8915" rIns="8915" bIns="8915" anchor="ctr"/>
          <a:lstStyle/>
          <a:p>
            <a:pPr defTabSz="10698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dirty="0"/>
          </a:p>
        </p:txBody>
      </p:sp>
      <p:sp>
        <p:nvSpPr>
          <p:cNvPr id="26" name="Shape 56"/>
          <p:cNvSpPr/>
          <p:nvPr userDrawn="1"/>
        </p:nvSpPr>
        <p:spPr>
          <a:xfrm>
            <a:off x="3053098" y="8783103"/>
            <a:ext cx="623529" cy="6286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1800">
                <a:solidFill>
                  <a:srgbClr val="4F5D68"/>
                </a:solidFill>
                <a:latin typeface="Roboto Light"/>
                <a:ea typeface="Roboto Light"/>
                <a:cs typeface="Roboto Light"/>
                <a:sym typeface="Roboto Light"/>
              </a:defRPr>
            </a:lvl1pPr>
          </a:lstStyle>
          <a:p>
            <a:r>
              <a:rPr sz="421" dirty="0"/>
              <a:t>www.futurebusiness.com</a:t>
            </a:r>
          </a:p>
        </p:txBody>
      </p:sp>
      <p:sp>
        <p:nvSpPr>
          <p:cNvPr id="27" name="Shape 57"/>
          <p:cNvSpPr/>
          <p:nvPr userDrawn="1"/>
        </p:nvSpPr>
        <p:spPr>
          <a:xfrm>
            <a:off x="2842305" y="8577834"/>
            <a:ext cx="966572" cy="67223"/>
          </a:xfrm>
          <a:prstGeom prst="rect">
            <a:avLst/>
          </a:prstGeom>
          <a:ln w="12700">
            <a:miter lim="400000"/>
          </a:ln>
          <a:extLst>
            <a:ext uri="{C572A759-6A51-4108-AA02-DFA0A04FC94B}">
              <ma14:wrappingTextBoxFlag xmlns="" xmlns:ma14="http://schemas.microsoft.com/office/mac/drawingml/2011/main" val="1"/>
            </a:ext>
          </a:extLst>
        </p:spPr>
        <p:txBody>
          <a:bodyPr wrap="none" lIns="11887" tIns="11887" rIns="11887" bIns="11887">
            <a:spAutoFit/>
          </a:bodyPr>
          <a:lstStyle>
            <a:lvl1pPr>
              <a:lnSpc>
                <a:spcPct val="60000"/>
              </a:lnSpc>
              <a:defRPr sz="2000">
                <a:solidFill>
                  <a:srgbClr val="4F5D68"/>
                </a:solidFill>
                <a:latin typeface="Roboto Medium"/>
                <a:ea typeface="Roboto Medium"/>
                <a:cs typeface="Roboto Medium"/>
                <a:sym typeface="Roboto Medium"/>
              </a:defRPr>
            </a:lvl1pPr>
          </a:lstStyle>
          <a:p>
            <a:r>
              <a:rPr sz="468" dirty="0"/>
              <a:t>Your topic of Business presentation</a:t>
            </a:r>
          </a:p>
        </p:txBody>
      </p:sp>
      <p:sp>
        <p:nvSpPr>
          <p:cNvPr id="28" name="Shape 146"/>
          <p:cNvSpPr/>
          <p:nvPr userDrawn="1"/>
        </p:nvSpPr>
        <p:spPr>
          <a:xfrm>
            <a:off x="6514698" y="8680188"/>
            <a:ext cx="160765" cy="286425"/>
          </a:xfrm>
          <a:custGeom>
            <a:avLst/>
            <a:gdLst/>
            <a:ahLst/>
            <a:cxnLst>
              <a:cxn ang="0">
                <a:pos x="wd2" y="hd2"/>
              </a:cxn>
              <a:cxn ang="5400000">
                <a:pos x="wd2" y="hd2"/>
              </a:cxn>
              <a:cxn ang="10800000">
                <a:pos x="wd2" y="hd2"/>
              </a:cxn>
              <a:cxn ang="16200000">
                <a:pos x="wd2" y="hd2"/>
              </a:cxn>
            </a:cxnLst>
            <a:rect l="0" t="0" r="r" b="b"/>
            <a:pathLst>
              <a:path w="19678" h="20595" extrusionOk="0">
                <a:moveTo>
                  <a:pt x="9848" y="0"/>
                </a:moveTo>
                <a:cubicBezTo>
                  <a:pt x="7329" y="0"/>
                  <a:pt x="4805" y="995"/>
                  <a:pt x="2883" y="3006"/>
                </a:cubicBezTo>
                <a:cubicBezTo>
                  <a:pt x="-961" y="7028"/>
                  <a:pt x="-961" y="13557"/>
                  <a:pt x="2883" y="17578"/>
                </a:cubicBezTo>
                <a:cubicBezTo>
                  <a:pt x="6728" y="21600"/>
                  <a:pt x="12951" y="21600"/>
                  <a:pt x="16795" y="17578"/>
                </a:cubicBezTo>
                <a:cubicBezTo>
                  <a:pt x="20639" y="13557"/>
                  <a:pt x="20639" y="7027"/>
                  <a:pt x="16795" y="3006"/>
                </a:cubicBezTo>
                <a:cubicBezTo>
                  <a:pt x="14873" y="995"/>
                  <a:pt x="12367" y="0"/>
                  <a:pt x="9848" y="0"/>
                </a:cubicBezTo>
                <a:close/>
                <a:moveTo>
                  <a:pt x="6884" y="5498"/>
                </a:moveTo>
                <a:cubicBezTo>
                  <a:pt x="7520" y="5498"/>
                  <a:pt x="7907" y="5961"/>
                  <a:pt x="7921" y="6544"/>
                </a:cubicBezTo>
                <a:cubicBezTo>
                  <a:pt x="7921" y="7115"/>
                  <a:pt x="7510" y="7572"/>
                  <a:pt x="6848" y="7572"/>
                </a:cubicBezTo>
                <a:cubicBezTo>
                  <a:pt x="6225" y="7572"/>
                  <a:pt x="5829" y="7115"/>
                  <a:pt x="5829" y="6544"/>
                </a:cubicBezTo>
                <a:cubicBezTo>
                  <a:pt x="5829" y="5961"/>
                  <a:pt x="6248" y="5498"/>
                  <a:pt x="6884" y="5498"/>
                </a:cubicBezTo>
                <a:close/>
                <a:moveTo>
                  <a:pt x="12758" y="8295"/>
                </a:moveTo>
                <a:cubicBezTo>
                  <a:pt x="14056" y="8295"/>
                  <a:pt x="15031" y="9193"/>
                  <a:pt x="15031" y="11148"/>
                </a:cubicBezTo>
                <a:lnTo>
                  <a:pt x="15031" y="15086"/>
                </a:lnTo>
                <a:lnTo>
                  <a:pt x="13049" y="15086"/>
                </a:lnTo>
                <a:lnTo>
                  <a:pt x="13049" y="11396"/>
                </a:lnTo>
                <a:cubicBezTo>
                  <a:pt x="13049" y="10540"/>
                  <a:pt x="12763" y="9950"/>
                  <a:pt x="12049" y="9950"/>
                </a:cubicBezTo>
                <a:cubicBezTo>
                  <a:pt x="11504" y="9950"/>
                  <a:pt x="11172" y="10350"/>
                  <a:pt x="11030" y="10730"/>
                </a:cubicBezTo>
                <a:cubicBezTo>
                  <a:pt x="10978" y="10866"/>
                  <a:pt x="10976" y="11054"/>
                  <a:pt x="10976" y="11243"/>
                </a:cubicBezTo>
                <a:lnTo>
                  <a:pt x="10976" y="15086"/>
                </a:lnTo>
                <a:lnTo>
                  <a:pt x="8993" y="15086"/>
                </a:lnTo>
                <a:cubicBezTo>
                  <a:pt x="8993" y="15086"/>
                  <a:pt x="8993" y="10558"/>
                  <a:pt x="8993" y="10558"/>
                </a:cubicBezTo>
                <a:cubicBezTo>
                  <a:pt x="8993" y="9731"/>
                  <a:pt x="8982" y="9044"/>
                  <a:pt x="8957" y="8447"/>
                </a:cubicBezTo>
                <a:lnTo>
                  <a:pt x="10666" y="8447"/>
                </a:lnTo>
                <a:lnTo>
                  <a:pt x="10757" y="9360"/>
                </a:lnTo>
                <a:lnTo>
                  <a:pt x="10794" y="9360"/>
                </a:lnTo>
                <a:cubicBezTo>
                  <a:pt x="11053" y="8926"/>
                  <a:pt x="11693" y="8295"/>
                  <a:pt x="12758" y="8295"/>
                </a:cubicBezTo>
                <a:close/>
                <a:moveTo>
                  <a:pt x="5884" y="8390"/>
                </a:moveTo>
                <a:lnTo>
                  <a:pt x="7848" y="8390"/>
                </a:lnTo>
                <a:lnTo>
                  <a:pt x="7848" y="15010"/>
                </a:lnTo>
                <a:cubicBezTo>
                  <a:pt x="7848" y="15010"/>
                  <a:pt x="5884" y="15010"/>
                  <a:pt x="5884" y="15010"/>
                </a:cubicBezTo>
                <a:lnTo>
                  <a:pt x="5884" y="8390"/>
                </a:lnTo>
                <a:close/>
              </a:path>
            </a:pathLst>
          </a:custGeom>
          <a:solidFill>
            <a:schemeClr val="accent3"/>
          </a:solidFill>
          <a:ln w="12700">
            <a:miter lim="400000"/>
          </a:ln>
        </p:spPr>
        <p:txBody>
          <a:bodyPr lIns="11887" tIns="11887" rIns="11887" bIns="11887" anchor="ctr"/>
          <a:lstStyle/>
          <a:p>
            <a:pPr>
              <a:defRPr sz="3200">
                <a:solidFill>
                  <a:srgbClr val="FFFFFF"/>
                </a:solidFill>
              </a:defRPr>
            </a:pPr>
            <a:endParaRPr sz="749" dirty="0"/>
          </a:p>
        </p:txBody>
      </p:sp>
      <p:sp>
        <p:nvSpPr>
          <p:cNvPr id="29" name="Shape 147"/>
          <p:cNvSpPr/>
          <p:nvPr userDrawn="1"/>
        </p:nvSpPr>
        <p:spPr>
          <a:xfrm>
            <a:off x="6378243"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1"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9" y="995"/>
                  <a:pt x="12357" y="0"/>
                  <a:pt x="9840" y="0"/>
                </a:cubicBezTo>
                <a:close/>
                <a:moveTo>
                  <a:pt x="7896" y="6164"/>
                </a:moveTo>
                <a:cubicBezTo>
                  <a:pt x="8164" y="6164"/>
                  <a:pt x="8395" y="6265"/>
                  <a:pt x="8586" y="6468"/>
                </a:cubicBezTo>
                <a:cubicBezTo>
                  <a:pt x="8778" y="6670"/>
                  <a:pt x="8877" y="6907"/>
                  <a:pt x="8877" y="7191"/>
                </a:cubicBezTo>
                <a:lnTo>
                  <a:pt x="8877" y="8694"/>
                </a:lnTo>
                <a:lnTo>
                  <a:pt x="11639" y="8694"/>
                </a:lnTo>
                <a:cubicBezTo>
                  <a:pt x="11890" y="8694"/>
                  <a:pt x="12113" y="8792"/>
                  <a:pt x="12293" y="8979"/>
                </a:cubicBezTo>
                <a:cubicBezTo>
                  <a:pt x="12472" y="9167"/>
                  <a:pt x="12565" y="9382"/>
                  <a:pt x="12565" y="9645"/>
                </a:cubicBezTo>
                <a:cubicBezTo>
                  <a:pt x="12566" y="9908"/>
                  <a:pt x="12472" y="10141"/>
                  <a:pt x="12293" y="10330"/>
                </a:cubicBezTo>
                <a:cubicBezTo>
                  <a:pt x="12114" y="10517"/>
                  <a:pt x="11889" y="10597"/>
                  <a:pt x="11639" y="10597"/>
                </a:cubicBezTo>
                <a:lnTo>
                  <a:pt x="8877" y="10597"/>
                </a:lnTo>
                <a:lnTo>
                  <a:pt x="8877" y="11338"/>
                </a:lnTo>
                <a:cubicBezTo>
                  <a:pt x="8877" y="11624"/>
                  <a:pt x="8959" y="11862"/>
                  <a:pt x="9150" y="12061"/>
                </a:cubicBezTo>
                <a:cubicBezTo>
                  <a:pt x="9339" y="12260"/>
                  <a:pt x="9569" y="12347"/>
                  <a:pt x="9840" y="12347"/>
                </a:cubicBezTo>
                <a:lnTo>
                  <a:pt x="11784" y="12347"/>
                </a:lnTo>
                <a:cubicBezTo>
                  <a:pt x="12055" y="12347"/>
                  <a:pt x="12300" y="12467"/>
                  <a:pt x="12493" y="12670"/>
                </a:cubicBezTo>
                <a:cubicBezTo>
                  <a:pt x="12686" y="12873"/>
                  <a:pt x="12784" y="13110"/>
                  <a:pt x="12784" y="13393"/>
                </a:cubicBezTo>
                <a:cubicBezTo>
                  <a:pt x="12783" y="13677"/>
                  <a:pt x="12686" y="13914"/>
                  <a:pt x="12493" y="14116"/>
                </a:cubicBezTo>
                <a:cubicBezTo>
                  <a:pt x="12300" y="14319"/>
                  <a:pt x="12055" y="14420"/>
                  <a:pt x="11784" y="14420"/>
                </a:cubicBezTo>
                <a:lnTo>
                  <a:pt x="9840" y="14420"/>
                </a:lnTo>
                <a:cubicBezTo>
                  <a:pt x="9028" y="14420"/>
                  <a:pt x="8345" y="14131"/>
                  <a:pt x="7769" y="13526"/>
                </a:cubicBezTo>
                <a:cubicBezTo>
                  <a:pt x="7193" y="12922"/>
                  <a:pt x="6896" y="12191"/>
                  <a:pt x="6896" y="11338"/>
                </a:cubicBezTo>
                <a:lnTo>
                  <a:pt x="6896" y="7191"/>
                </a:lnTo>
                <a:cubicBezTo>
                  <a:pt x="6896" y="6900"/>
                  <a:pt x="6996" y="6648"/>
                  <a:pt x="7187" y="6449"/>
                </a:cubicBezTo>
                <a:cubicBezTo>
                  <a:pt x="7379" y="6251"/>
                  <a:pt x="7620" y="6164"/>
                  <a:pt x="7896" y="6164"/>
                </a:cubicBezTo>
                <a:close/>
              </a:path>
            </a:pathLst>
          </a:custGeom>
          <a:solidFill>
            <a:schemeClr val="accent2"/>
          </a:solidFill>
          <a:ln w="12700">
            <a:miter lim="400000"/>
          </a:ln>
        </p:spPr>
        <p:txBody>
          <a:bodyPr lIns="11887" tIns="11887" rIns="11887" bIns="11887" anchor="ctr"/>
          <a:lstStyle/>
          <a:p>
            <a:pPr>
              <a:defRPr sz="3200">
                <a:solidFill>
                  <a:srgbClr val="FFFFFF"/>
                </a:solidFill>
              </a:defRPr>
            </a:pPr>
            <a:endParaRPr sz="749" dirty="0"/>
          </a:p>
        </p:txBody>
      </p:sp>
      <p:sp>
        <p:nvSpPr>
          <p:cNvPr id="30" name="Shape 148"/>
          <p:cNvSpPr/>
          <p:nvPr userDrawn="1"/>
        </p:nvSpPr>
        <p:spPr>
          <a:xfrm>
            <a:off x="6241807" y="8680188"/>
            <a:ext cx="160914" cy="286425"/>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3" y="0"/>
                  <a:pt x="4802" y="995"/>
                  <a:pt x="2881" y="3006"/>
                </a:cubicBezTo>
                <a:cubicBezTo>
                  <a:pt x="-960" y="7028"/>
                  <a:pt x="-960" y="13557"/>
                  <a:pt x="2881" y="17578"/>
                </a:cubicBezTo>
                <a:cubicBezTo>
                  <a:pt x="6722" y="21600"/>
                  <a:pt x="12958" y="21600"/>
                  <a:pt x="16799" y="17578"/>
                </a:cubicBezTo>
                <a:cubicBezTo>
                  <a:pt x="20640" y="13557"/>
                  <a:pt x="20640" y="7027"/>
                  <a:pt x="16799" y="3006"/>
                </a:cubicBezTo>
                <a:cubicBezTo>
                  <a:pt x="14878" y="995"/>
                  <a:pt x="12357" y="0"/>
                  <a:pt x="9840" y="0"/>
                </a:cubicBezTo>
                <a:close/>
                <a:moveTo>
                  <a:pt x="10621" y="5498"/>
                </a:moveTo>
                <a:lnTo>
                  <a:pt x="12148" y="5498"/>
                </a:lnTo>
                <a:lnTo>
                  <a:pt x="12148" y="7229"/>
                </a:lnTo>
                <a:lnTo>
                  <a:pt x="11039" y="7229"/>
                </a:lnTo>
                <a:cubicBezTo>
                  <a:pt x="10931" y="7229"/>
                  <a:pt x="10823" y="7278"/>
                  <a:pt x="10730" y="7362"/>
                </a:cubicBezTo>
                <a:cubicBezTo>
                  <a:pt x="10640" y="7448"/>
                  <a:pt x="10585" y="7516"/>
                  <a:pt x="10585" y="7591"/>
                </a:cubicBezTo>
                <a:lnTo>
                  <a:pt x="10585" y="8675"/>
                </a:lnTo>
                <a:lnTo>
                  <a:pt x="12148" y="8675"/>
                </a:lnTo>
                <a:cubicBezTo>
                  <a:pt x="12132" y="8886"/>
                  <a:pt x="12112" y="9085"/>
                  <a:pt x="12093" y="9284"/>
                </a:cubicBezTo>
                <a:lnTo>
                  <a:pt x="12020" y="9797"/>
                </a:lnTo>
                <a:cubicBezTo>
                  <a:pt x="11995" y="9974"/>
                  <a:pt x="11971" y="10142"/>
                  <a:pt x="11948" y="10292"/>
                </a:cubicBezTo>
                <a:lnTo>
                  <a:pt x="10585" y="10292"/>
                </a:lnTo>
                <a:lnTo>
                  <a:pt x="10585" y="15086"/>
                </a:lnTo>
                <a:lnTo>
                  <a:pt x="8532" y="15086"/>
                </a:lnTo>
                <a:lnTo>
                  <a:pt x="8532" y="10292"/>
                </a:lnTo>
                <a:lnTo>
                  <a:pt x="7532" y="10292"/>
                </a:lnTo>
                <a:lnTo>
                  <a:pt x="7532" y="8675"/>
                </a:lnTo>
                <a:lnTo>
                  <a:pt x="8532" y="8675"/>
                </a:lnTo>
                <a:cubicBezTo>
                  <a:pt x="8532" y="8675"/>
                  <a:pt x="8532" y="7343"/>
                  <a:pt x="8532" y="7343"/>
                </a:cubicBezTo>
                <a:cubicBezTo>
                  <a:pt x="8532" y="7284"/>
                  <a:pt x="8551" y="7161"/>
                  <a:pt x="8568" y="6963"/>
                </a:cubicBezTo>
                <a:cubicBezTo>
                  <a:pt x="8584" y="6767"/>
                  <a:pt x="8640" y="6552"/>
                  <a:pt x="8768" y="6335"/>
                </a:cubicBezTo>
                <a:cubicBezTo>
                  <a:pt x="8895" y="6118"/>
                  <a:pt x="9118" y="5936"/>
                  <a:pt x="9404" y="5764"/>
                </a:cubicBezTo>
                <a:cubicBezTo>
                  <a:pt x="9688" y="5595"/>
                  <a:pt x="10084" y="5498"/>
                  <a:pt x="10621" y="5498"/>
                </a:cubicBezTo>
                <a:close/>
              </a:path>
            </a:pathLst>
          </a:custGeom>
          <a:solidFill>
            <a:schemeClr val="accent1"/>
          </a:solidFill>
          <a:ln w="12700">
            <a:miter lim="400000"/>
          </a:ln>
        </p:spPr>
        <p:txBody>
          <a:bodyPr lIns="11887" tIns="11887" rIns="11887" bIns="11887" anchor="ctr"/>
          <a:lstStyle/>
          <a:p>
            <a:pPr>
              <a:defRPr sz="3200">
                <a:solidFill>
                  <a:srgbClr val="FFFFFF"/>
                </a:solidFill>
              </a:defRPr>
            </a:pPr>
            <a:endParaRPr sz="749" dirty="0"/>
          </a:p>
        </p:txBody>
      </p:sp>
      <p:grpSp>
        <p:nvGrpSpPr>
          <p:cNvPr id="31" name="Group 30"/>
          <p:cNvGrpSpPr/>
          <p:nvPr userDrawn="1"/>
        </p:nvGrpSpPr>
        <p:grpSpPr>
          <a:xfrm>
            <a:off x="3282070" y="1817172"/>
            <a:ext cx="320552" cy="136289"/>
            <a:chOff x="2330376" y="2927097"/>
            <a:chExt cx="240835" cy="76663"/>
          </a:xfrm>
        </p:grpSpPr>
        <p:sp>
          <p:nvSpPr>
            <p:cNvPr id="32" name="Shape 136"/>
            <p:cNvSpPr/>
            <p:nvPr userDrawn="1"/>
          </p:nvSpPr>
          <p:spPr>
            <a:xfrm>
              <a:off x="2330376" y="2927097"/>
              <a:ext cx="57497" cy="76663"/>
            </a:xfrm>
            <a:prstGeom prst="ellipse">
              <a:avLst/>
            </a:prstGeom>
            <a:solidFill>
              <a:schemeClr val="accent1"/>
            </a:solidFill>
            <a:ln w="12700">
              <a:miter lim="400000"/>
            </a:ln>
          </p:spPr>
          <p:txBody>
            <a:bodyPr lIns="14288" tIns="14288" rIns="14288" bIns="14288" anchor="ctr"/>
            <a:lstStyle/>
            <a:p>
              <a:pPr>
                <a:defRPr sz="3200">
                  <a:solidFill>
                    <a:srgbClr val="FFFFFF"/>
                  </a:solidFill>
                </a:defRPr>
              </a:pPr>
              <a:endParaRPr sz="749" dirty="0"/>
            </a:p>
          </p:txBody>
        </p:sp>
        <p:sp>
          <p:nvSpPr>
            <p:cNvPr id="33" name="Shape 137"/>
            <p:cNvSpPr/>
            <p:nvPr userDrawn="1"/>
          </p:nvSpPr>
          <p:spPr>
            <a:xfrm>
              <a:off x="2376211" y="2927097"/>
              <a:ext cx="57497" cy="76663"/>
            </a:xfrm>
            <a:prstGeom prst="ellipse">
              <a:avLst/>
            </a:prstGeom>
            <a:solidFill>
              <a:schemeClr val="accent2"/>
            </a:solidFill>
            <a:ln w="12700">
              <a:miter lim="400000"/>
            </a:ln>
          </p:spPr>
          <p:txBody>
            <a:bodyPr lIns="14288" tIns="14288" rIns="14288" bIns="14288" anchor="ctr"/>
            <a:lstStyle/>
            <a:p>
              <a:pPr>
                <a:defRPr sz="3200">
                  <a:solidFill>
                    <a:srgbClr val="FFFFFF"/>
                  </a:solidFill>
                </a:defRPr>
              </a:pPr>
              <a:endParaRPr sz="749" dirty="0"/>
            </a:p>
          </p:txBody>
        </p:sp>
        <p:sp>
          <p:nvSpPr>
            <p:cNvPr id="34" name="Shape 138"/>
            <p:cNvSpPr/>
            <p:nvPr userDrawn="1"/>
          </p:nvSpPr>
          <p:spPr>
            <a:xfrm>
              <a:off x="2422045" y="2927097"/>
              <a:ext cx="57497" cy="76663"/>
            </a:xfrm>
            <a:prstGeom prst="ellipse">
              <a:avLst/>
            </a:prstGeom>
            <a:solidFill>
              <a:schemeClr val="accent3"/>
            </a:solidFill>
            <a:ln w="12700">
              <a:miter lim="400000"/>
            </a:ln>
          </p:spPr>
          <p:txBody>
            <a:bodyPr lIns="14288" tIns="14288" rIns="14288" bIns="14288" anchor="ctr"/>
            <a:lstStyle/>
            <a:p>
              <a:pPr>
                <a:defRPr sz="3200">
                  <a:solidFill>
                    <a:srgbClr val="FFFFFF"/>
                  </a:solidFill>
                </a:defRPr>
              </a:pPr>
              <a:endParaRPr sz="749" dirty="0"/>
            </a:p>
          </p:txBody>
        </p:sp>
        <p:sp>
          <p:nvSpPr>
            <p:cNvPr id="35" name="Shape 139"/>
            <p:cNvSpPr/>
            <p:nvPr userDrawn="1"/>
          </p:nvSpPr>
          <p:spPr>
            <a:xfrm>
              <a:off x="2467879" y="2927097"/>
              <a:ext cx="57497" cy="76663"/>
            </a:xfrm>
            <a:prstGeom prst="ellipse">
              <a:avLst/>
            </a:prstGeom>
            <a:solidFill>
              <a:schemeClr val="accent4"/>
            </a:solidFill>
            <a:ln w="12700">
              <a:miter lim="400000"/>
            </a:ln>
          </p:spPr>
          <p:txBody>
            <a:bodyPr lIns="14288" tIns="14288" rIns="14288" bIns="14288" anchor="ctr"/>
            <a:lstStyle/>
            <a:p>
              <a:pPr>
                <a:defRPr sz="3200">
                  <a:solidFill>
                    <a:srgbClr val="FFFFFF"/>
                  </a:solidFill>
                </a:defRPr>
              </a:pPr>
              <a:endParaRPr sz="749" dirty="0"/>
            </a:p>
          </p:txBody>
        </p:sp>
        <p:sp>
          <p:nvSpPr>
            <p:cNvPr id="36" name="Shape 140"/>
            <p:cNvSpPr/>
            <p:nvPr userDrawn="1"/>
          </p:nvSpPr>
          <p:spPr>
            <a:xfrm>
              <a:off x="2513714" y="2927097"/>
              <a:ext cx="57497" cy="76663"/>
            </a:xfrm>
            <a:prstGeom prst="ellipse">
              <a:avLst/>
            </a:prstGeom>
            <a:solidFill>
              <a:schemeClr val="accent5"/>
            </a:solidFill>
            <a:ln w="12700">
              <a:miter lim="400000"/>
            </a:ln>
          </p:spPr>
          <p:txBody>
            <a:bodyPr lIns="14288" tIns="14288" rIns="14288" bIns="14288" anchor="ctr"/>
            <a:lstStyle/>
            <a:p>
              <a:pPr>
                <a:defRPr sz="3200">
                  <a:solidFill>
                    <a:srgbClr val="FFFFFF"/>
                  </a:solidFill>
                </a:defRPr>
              </a:pPr>
              <a:endParaRPr sz="749" dirty="0"/>
            </a:p>
          </p:txBody>
        </p:sp>
      </p:grpSp>
    </p:spTree>
    <p:extLst>
      <p:ext uri="{BB962C8B-B14F-4D97-AF65-F5344CB8AC3E}">
        <p14:creationId xmlns:p14="http://schemas.microsoft.com/office/powerpoint/2010/main" val="132596155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117" Type="http://schemas.openxmlformats.org/officeDocument/2006/relationships/slideLayout" Target="../slideLayouts/slideLayout140.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33" Type="http://schemas.openxmlformats.org/officeDocument/2006/relationships/slideLayout" Target="../slideLayouts/slideLayout156.xml"/><Relationship Id="rId138" Type="http://schemas.openxmlformats.org/officeDocument/2006/relationships/slideLayout" Target="../slideLayouts/slideLayout161.xml"/><Relationship Id="rId154" Type="http://schemas.openxmlformats.org/officeDocument/2006/relationships/slideLayout" Target="../slideLayouts/slideLayout177.xml"/><Relationship Id="rId159" Type="http://schemas.openxmlformats.org/officeDocument/2006/relationships/slideLayout" Target="../slideLayouts/slideLayout182.xml"/><Relationship Id="rId170" Type="http://schemas.openxmlformats.org/officeDocument/2006/relationships/slideLayout" Target="../slideLayouts/slideLayout193.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123" Type="http://schemas.openxmlformats.org/officeDocument/2006/relationships/slideLayout" Target="../slideLayouts/slideLayout146.xml"/><Relationship Id="rId128" Type="http://schemas.openxmlformats.org/officeDocument/2006/relationships/slideLayout" Target="../slideLayouts/slideLayout151.xml"/><Relationship Id="rId144" Type="http://schemas.openxmlformats.org/officeDocument/2006/relationships/slideLayout" Target="../slideLayouts/slideLayout167.xml"/><Relationship Id="rId149" Type="http://schemas.openxmlformats.org/officeDocument/2006/relationships/slideLayout" Target="../slideLayouts/slideLayout172.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160" Type="http://schemas.openxmlformats.org/officeDocument/2006/relationships/slideLayout" Target="../slideLayouts/slideLayout183.xml"/><Relationship Id="rId165" Type="http://schemas.openxmlformats.org/officeDocument/2006/relationships/slideLayout" Target="../slideLayouts/slideLayout18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slideLayout" Target="../slideLayouts/slideLayout136.xml"/><Relationship Id="rId118" Type="http://schemas.openxmlformats.org/officeDocument/2006/relationships/slideLayout" Target="../slideLayouts/slideLayout141.xml"/><Relationship Id="rId134" Type="http://schemas.openxmlformats.org/officeDocument/2006/relationships/slideLayout" Target="../slideLayouts/slideLayout157.xml"/><Relationship Id="rId139" Type="http://schemas.openxmlformats.org/officeDocument/2006/relationships/slideLayout" Target="../slideLayouts/slideLayout162.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50" Type="http://schemas.openxmlformats.org/officeDocument/2006/relationships/slideLayout" Target="../slideLayouts/slideLayout173.xml"/><Relationship Id="rId155" Type="http://schemas.openxmlformats.org/officeDocument/2006/relationships/slideLayout" Target="../slideLayouts/slideLayout178.xml"/><Relationship Id="rId171" Type="http://schemas.openxmlformats.org/officeDocument/2006/relationships/slideLayout" Target="../slideLayouts/slideLayout194.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124" Type="http://schemas.openxmlformats.org/officeDocument/2006/relationships/slideLayout" Target="../slideLayouts/slideLayout147.xml"/><Relationship Id="rId129" Type="http://schemas.openxmlformats.org/officeDocument/2006/relationships/slideLayout" Target="../slideLayouts/slideLayout152.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40" Type="http://schemas.openxmlformats.org/officeDocument/2006/relationships/slideLayout" Target="../slideLayouts/slideLayout163.xml"/><Relationship Id="rId145" Type="http://schemas.openxmlformats.org/officeDocument/2006/relationships/slideLayout" Target="../slideLayouts/slideLayout168.xml"/><Relationship Id="rId161" Type="http://schemas.openxmlformats.org/officeDocument/2006/relationships/slideLayout" Target="../slideLayouts/slideLayout184.xml"/><Relationship Id="rId166" Type="http://schemas.openxmlformats.org/officeDocument/2006/relationships/slideLayout" Target="../slideLayouts/slideLayout18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14" Type="http://schemas.openxmlformats.org/officeDocument/2006/relationships/slideLayout" Target="../slideLayouts/slideLayout137.xml"/><Relationship Id="rId119" Type="http://schemas.openxmlformats.org/officeDocument/2006/relationships/slideLayout" Target="../slideLayouts/slideLayout142.xml"/><Relationship Id="rId127" Type="http://schemas.openxmlformats.org/officeDocument/2006/relationships/slideLayout" Target="../slideLayouts/slideLayout150.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122" Type="http://schemas.openxmlformats.org/officeDocument/2006/relationships/slideLayout" Target="../slideLayouts/slideLayout145.xml"/><Relationship Id="rId130" Type="http://schemas.openxmlformats.org/officeDocument/2006/relationships/slideLayout" Target="../slideLayouts/slideLayout153.xml"/><Relationship Id="rId135" Type="http://schemas.openxmlformats.org/officeDocument/2006/relationships/slideLayout" Target="../slideLayouts/slideLayout158.xml"/><Relationship Id="rId143" Type="http://schemas.openxmlformats.org/officeDocument/2006/relationships/slideLayout" Target="../slideLayouts/slideLayout166.xml"/><Relationship Id="rId148" Type="http://schemas.openxmlformats.org/officeDocument/2006/relationships/slideLayout" Target="../slideLayouts/slideLayout171.xml"/><Relationship Id="rId151" Type="http://schemas.openxmlformats.org/officeDocument/2006/relationships/slideLayout" Target="../slideLayouts/slideLayout174.xml"/><Relationship Id="rId156" Type="http://schemas.openxmlformats.org/officeDocument/2006/relationships/slideLayout" Target="../slideLayouts/slideLayout179.xml"/><Relationship Id="rId164" Type="http://schemas.openxmlformats.org/officeDocument/2006/relationships/slideLayout" Target="../slideLayouts/slideLayout187.xml"/><Relationship Id="rId169" Type="http://schemas.openxmlformats.org/officeDocument/2006/relationships/slideLayout" Target="../slideLayouts/slideLayout19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72" Type="http://schemas.openxmlformats.org/officeDocument/2006/relationships/slideLayout" Target="../slideLayouts/slideLayout195.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120" Type="http://schemas.openxmlformats.org/officeDocument/2006/relationships/slideLayout" Target="../slideLayouts/slideLayout143.xml"/><Relationship Id="rId125" Type="http://schemas.openxmlformats.org/officeDocument/2006/relationships/slideLayout" Target="../slideLayouts/slideLayout148.xml"/><Relationship Id="rId141" Type="http://schemas.openxmlformats.org/officeDocument/2006/relationships/slideLayout" Target="../slideLayouts/slideLayout164.xml"/><Relationship Id="rId146" Type="http://schemas.openxmlformats.org/officeDocument/2006/relationships/slideLayout" Target="../slideLayouts/slideLayout169.xml"/><Relationship Id="rId167" Type="http://schemas.openxmlformats.org/officeDocument/2006/relationships/slideLayout" Target="../slideLayouts/slideLayout190.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162" Type="http://schemas.openxmlformats.org/officeDocument/2006/relationships/slideLayout" Target="../slideLayouts/slideLayout18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115" Type="http://schemas.openxmlformats.org/officeDocument/2006/relationships/slideLayout" Target="../slideLayouts/slideLayout138.xml"/><Relationship Id="rId131" Type="http://schemas.openxmlformats.org/officeDocument/2006/relationships/slideLayout" Target="../slideLayouts/slideLayout154.xml"/><Relationship Id="rId136" Type="http://schemas.openxmlformats.org/officeDocument/2006/relationships/slideLayout" Target="../slideLayouts/slideLayout159.xml"/><Relationship Id="rId157" Type="http://schemas.openxmlformats.org/officeDocument/2006/relationships/slideLayout" Target="../slideLayouts/slideLayout180.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52" Type="http://schemas.openxmlformats.org/officeDocument/2006/relationships/slideLayout" Target="../slideLayouts/slideLayout175.xml"/><Relationship Id="rId173" Type="http://schemas.openxmlformats.org/officeDocument/2006/relationships/theme" Target="../theme/theme3.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126" Type="http://schemas.openxmlformats.org/officeDocument/2006/relationships/slideLayout" Target="../slideLayouts/slideLayout149.xml"/><Relationship Id="rId147" Type="http://schemas.openxmlformats.org/officeDocument/2006/relationships/slideLayout" Target="../slideLayouts/slideLayout170.xml"/><Relationship Id="rId168" Type="http://schemas.openxmlformats.org/officeDocument/2006/relationships/slideLayout" Target="../slideLayouts/slideLayout191.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121" Type="http://schemas.openxmlformats.org/officeDocument/2006/relationships/slideLayout" Target="../slideLayouts/slideLayout144.xml"/><Relationship Id="rId142" Type="http://schemas.openxmlformats.org/officeDocument/2006/relationships/slideLayout" Target="../slideLayouts/slideLayout165.xml"/><Relationship Id="rId163" Type="http://schemas.openxmlformats.org/officeDocument/2006/relationships/slideLayout" Target="../slideLayouts/slideLayout186.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116" Type="http://schemas.openxmlformats.org/officeDocument/2006/relationships/slideLayout" Target="../slideLayouts/slideLayout139.xml"/><Relationship Id="rId137" Type="http://schemas.openxmlformats.org/officeDocument/2006/relationships/slideLayout" Target="../slideLayouts/slideLayout160.xml"/><Relationship Id="rId158" Type="http://schemas.openxmlformats.org/officeDocument/2006/relationships/slideLayout" Target="../slideLayouts/slideLayout181.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 Id="rId132" Type="http://schemas.openxmlformats.org/officeDocument/2006/relationships/slideLayout" Target="../slideLayouts/slideLayout155.xml"/><Relationship Id="rId153" Type="http://schemas.openxmlformats.org/officeDocument/2006/relationships/slideLayout" Target="../slideLayouts/slideLayout1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8FBDC04-3740-4639-A0E8-3B97676A78F3}" type="datetimeFigureOut">
              <a:rPr lang="en-US" smtClean="0"/>
              <a:t>3/5/2020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B145DEC-64F4-4380-A738-8899F843DE2E}" type="slidenum">
              <a:rPr lang="en-US" smtClean="0"/>
              <a:t>‹#›</a:t>
            </a:fld>
            <a:endParaRPr lang="en-US" dirty="0"/>
          </a:p>
        </p:txBody>
      </p:sp>
    </p:spTree>
    <p:extLst>
      <p:ext uri="{BB962C8B-B14F-4D97-AF65-F5344CB8AC3E}">
        <p14:creationId xmlns:p14="http://schemas.microsoft.com/office/powerpoint/2010/main" val="18674253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5761"/>
            <a:ext cx="6172200" cy="15243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0552"/>
            <a:ext cx="6172200" cy="60076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12480"/>
            <a:ext cx="1597914" cy="548640"/>
          </a:xfrm>
          <a:prstGeom prst="rect">
            <a:avLst/>
          </a:prstGeom>
        </p:spPr>
        <p:txBody>
          <a:bodyPr vert="horz" lIns="91440" tIns="45720" rIns="91440" bIns="45720" rtlCol="0" anchor="ctr"/>
          <a:lstStyle>
            <a:lvl1pPr algn="l">
              <a:defRPr sz="1059">
                <a:solidFill>
                  <a:schemeClr val="tx1">
                    <a:tint val="75000"/>
                  </a:schemeClr>
                </a:solidFill>
              </a:defRPr>
            </a:lvl1pPr>
          </a:lstStyle>
          <a:p>
            <a:fld id="{70647F91-6D1D-487A-93DD-6AB167742E74}" type="datetimeFigureOut">
              <a:rPr lang="en-US" smtClean="0"/>
              <a:t>3/5/2020</a:t>
            </a:fld>
            <a:endParaRPr lang="en-US" dirty="0"/>
          </a:p>
        </p:txBody>
      </p:sp>
      <p:sp>
        <p:nvSpPr>
          <p:cNvPr id="5" name="Footer Placeholder 4"/>
          <p:cNvSpPr>
            <a:spLocks noGrp="1"/>
          </p:cNvSpPr>
          <p:nvPr>
            <p:ph type="ftr" sz="quarter" idx="3"/>
          </p:nvPr>
        </p:nvSpPr>
        <p:spPr>
          <a:xfrm>
            <a:off x="2338578" y="8412480"/>
            <a:ext cx="2173986" cy="548640"/>
          </a:xfrm>
          <a:prstGeom prst="rect">
            <a:avLst/>
          </a:prstGeom>
        </p:spPr>
        <p:txBody>
          <a:bodyPr vert="horz" lIns="91440" tIns="45720" rIns="91440" bIns="45720" rtlCol="0" anchor="ctr"/>
          <a:lstStyle>
            <a:lvl1pPr algn="ctr">
              <a:defRPr sz="105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0328" y="8412480"/>
            <a:ext cx="1604772" cy="548640"/>
          </a:xfrm>
          <a:prstGeom prst="rect">
            <a:avLst/>
          </a:prstGeom>
        </p:spPr>
        <p:txBody>
          <a:bodyPr vert="horz" lIns="91440" tIns="45720" rIns="91440" bIns="45720" rtlCol="0" anchor="ctr"/>
          <a:lstStyle>
            <a:lvl1pPr algn="r">
              <a:defRPr sz="1059">
                <a:solidFill>
                  <a:schemeClr val="tx1">
                    <a:tint val="75000"/>
                  </a:schemeClr>
                </a:solidFill>
              </a:defRPr>
            </a:lvl1pPr>
          </a:lstStyle>
          <a:p>
            <a:fld id="{B298140F-E0CD-4C7C-B2BC-248C8D938E09}" type="slidenum">
              <a:rPr lang="en-US" smtClean="0"/>
              <a:t>‹#›</a:t>
            </a:fld>
            <a:endParaRPr lang="en-US" dirty="0"/>
          </a:p>
        </p:txBody>
      </p:sp>
    </p:spTree>
    <p:extLst>
      <p:ext uri="{BB962C8B-B14F-4D97-AF65-F5344CB8AC3E}">
        <p14:creationId xmlns:p14="http://schemas.microsoft.com/office/powerpoint/2010/main" val="401811049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4062" r:id="rId12"/>
  </p:sldLayoutIdLst>
  <p:txStyles>
    <p:titleStyle>
      <a:lvl1pPr algn="ctr" defTabSz="806867" rtl="0" eaLnBrk="1" latinLnBrk="0" hangingPunct="1">
        <a:spcBef>
          <a:spcPct val="0"/>
        </a:spcBef>
        <a:buNone/>
        <a:defRPr sz="3883" kern="1200">
          <a:solidFill>
            <a:schemeClr val="tx1"/>
          </a:solidFill>
          <a:latin typeface="+mj-lt"/>
          <a:ea typeface="+mj-ea"/>
          <a:cs typeface="+mj-cs"/>
        </a:defRPr>
      </a:lvl1pPr>
    </p:titleStyle>
    <p:bodyStyle>
      <a:lvl1pPr marL="302575" indent="-302575" algn="l" defTabSz="806867" rtl="0" eaLnBrk="1" latinLnBrk="0" hangingPunct="1">
        <a:spcBef>
          <a:spcPct val="20000"/>
        </a:spcBef>
        <a:buFont typeface="Arial" pitchFamily="34" charset="0"/>
        <a:buChar char="•"/>
        <a:defRPr sz="2824" kern="1200">
          <a:solidFill>
            <a:schemeClr val="tx1"/>
          </a:solidFill>
          <a:latin typeface="+mn-lt"/>
          <a:ea typeface="+mn-ea"/>
          <a:cs typeface="+mn-cs"/>
        </a:defRPr>
      </a:lvl1pPr>
      <a:lvl2pPr marL="655579" indent="-252146" algn="l" defTabSz="806867" rtl="0" eaLnBrk="1" latinLnBrk="0" hangingPunct="1">
        <a:spcBef>
          <a:spcPct val="20000"/>
        </a:spcBef>
        <a:buFont typeface="Arial" pitchFamily="34" charset="0"/>
        <a:buChar char="–"/>
        <a:defRPr sz="2471" kern="1200">
          <a:solidFill>
            <a:schemeClr val="tx1"/>
          </a:solidFill>
          <a:latin typeface="+mn-lt"/>
          <a:ea typeface="+mn-ea"/>
          <a:cs typeface="+mn-cs"/>
        </a:defRPr>
      </a:lvl2pPr>
      <a:lvl3pPr marL="1008583" indent="-201717" algn="l" defTabSz="806867" rtl="0" eaLnBrk="1" latinLnBrk="0" hangingPunct="1">
        <a:spcBef>
          <a:spcPct val="20000"/>
        </a:spcBef>
        <a:buFont typeface="Arial" pitchFamily="34" charset="0"/>
        <a:buChar char="•"/>
        <a:defRPr sz="2118" kern="1200">
          <a:solidFill>
            <a:schemeClr val="tx1"/>
          </a:solidFill>
          <a:latin typeface="+mn-lt"/>
          <a:ea typeface="+mn-ea"/>
          <a:cs typeface="+mn-cs"/>
        </a:defRPr>
      </a:lvl3pPr>
      <a:lvl4pPr marL="14120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4pPr>
      <a:lvl5pPr marL="18154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5pPr>
      <a:lvl6pPr marL="22188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6pPr>
      <a:lvl7pPr marL="2622316"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7pPr>
      <a:lvl8pPr marL="3025750"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8pPr>
      <a:lvl9pPr marL="3429183" indent="-201717" algn="l" defTabSz="806867" rtl="0" eaLnBrk="1" latinLnBrk="0" hangingPunct="1">
        <a:spcBef>
          <a:spcPct val="20000"/>
        </a:spcBef>
        <a:buFont typeface="Arial" pitchFamily="34" charset="0"/>
        <a:buChar char="•"/>
        <a:defRPr sz="1765"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75062" y="635001"/>
            <a:ext cx="5907881" cy="1524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p>
            <a:r>
              <a:t>Title Text</a:t>
            </a:r>
          </a:p>
        </p:txBody>
      </p:sp>
      <p:sp>
        <p:nvSpPr>
          <p:cNvPr id="3" name="Shape 3"/>
          <p:cNvSpPr>
            <a:spLocks noGrp="1"/>
          </p:cNvSpPr>
          <p:nvPr>
            <p:ph type="body" idx="1"/>
          </p:nvPr>
        </p:nvSpPr>
        <p:spPr>
          <a:xfrm>
            <a:off x="475062" y="2159005"/>
            <a:ext cx="5907881" cy="61383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3325426" y="8720671"/>
            <a:ext cx="193964" cy="189091"/>
          </a:xfrm>
          <a:prstGeom prst="rect">
            <a:avLst/>
          </a:prstGeom>
          <a:ln w="12700">
            <a:miter lim="400000"/>
          </a:ln>
        </p:spPr>
        <p:txBody>
          <a:bodyPr wrap="none" lIns="50800" tIns="50800" rIns="50800" bIns="50800">
            <a:spAutoFit/>
          </a:bodyPr>
          <a:lstStyle>
            <a:lvl1pPr>
              <a:defRPr sz="562"/>
            </a:lvl1pPr>
          </a:lstStyle>
          <a:p>
            <a:fld id="{86CB4B4D-7CA3-9044-876B-883B54F8677D}" type="slidenum">
              <a:t>‹#›</a:t>
            </a:fld>
            <a:endParaRPr dirty="0"/>
          </a:p>
        </p:txBody>
      </p:sp>
    </p:spTree>
    <p:extLst>
      <p:ext uri="{BB962C8B-B14F-4D97-AF65-F5344CB8AC3E}">
        <p14:creationId xmlns:p14="http://schemas.microsoft.com/office/powerpoint/2010/main" val="73510786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3" r:id="rId34"/>
    <p:sldLayoutId id="2147483924" r:id="rId35"/>
    <p:sldLayoutId id="2147483925" r:id="rId36"/>
    <p:sldLayoutId id="2147483926" r:id="rId37"/>
    <p:sldLayoutId id="2147483927" r:id="rId38"/>
    <p:sldLayoutId id="2147483928" r:id="rId39"/>
    <p:sldLayoutId id="2147483929" r:id="rId40"/>
    <p:sldLayoutId id="2147483930" r:id="rId41"/>
    <p:sldLayoutId id="2147483931" r:id="rId42"/>
    <p:sldLayoutId id="2147483932" r:id="rId43"/>
    <p:sldLayoutId id="2147483933" r:id="rId44"/>
    <p:sldLayoutId id="2147483934" r:id="rId45"/>
    <p:sldLayoutId id="2147483935" r:id="rId46"/>
    <p:sldLayoutId id="2147483936" r:id="rId47"/>
    <p:sldLayoutId id="2147483937" r:id="rId48"/>
    <p:sldLayoutId id="2147483938" r:id="rId49"/>
    <p:sldLayoutId id="2147483939" r:id="rId50"/>
    <p:sldLayoutId id="2147483940" r:id="rId51"/>
    <p:sldLayoutId id="2147483941" r:id="rId52"/>
    <p:sldLayoutId id="2147483942" r:id="rId53"/>
    <p:sldLayoutId id="2147483943" r:id="rId54"/>
    <p:sldLayoutId id="2147483944" r:id="rId55"/>
    <p:sldLayoutId id="2147483945" r:id="rId56"/>
    <p:sldLayoutId id="2147483946" r:id="rId57"/>
    <p:sldLayoutId id="2147483947" r:id="rId58"/>
    <p:sldLayoutId id="2147483948" r:id="rId59"/>
    <p:sldLayoutId id="2147483949" r:id="rId60"/>
    <p:sldLayoutId id="2147483950" r:id="rId61"/>
    <p:sldLayoutId id="2147483951" r:id="rId62"/>
    <p:sldLayoutId id="2147483952" r:id="rId63"/>
    <p:sldLayoutId id="2147483953" r:id="rId64"/>
    <p:sldLayoutId id="2147483954" r:id="rId65"/>
    <p:sldLayoutId id="2147483955" r:id="rId66"/>
    <p:sldLayoutId id="2147483956" r:id="rId67"/>
    <p:sldLayoutId id="2147483957" r:id="rId68"/>
    <p:sldLayoutId id="2147483958" r:id="rId69"/>
    <p:sldLayoutId id="2147483959" r:id="rId70"/>
    <p:sldLayoutId id="2147483960" r:id="rId71"/>
    <p:sldLayoutId id="2147483961" r:id="rId72"/>
    <p:sldLayoutId id="2147483962" r:id="rId73"/>
    <p:sldLayoutId id="2147483963" r:id="rId74"/>
    <p:sldLayoutId id="2147483964" r:id="rId75"/>
    <p:sldLayoutId id="2147483965" r:id="rId76"/>
    <p:sldLayoutId id="2147483966" r:id="rId77"/>
    <p:sldLayoutId id="2147483967" r:id="rId78"/>
    <p:sldLayoutId id="2147483968" r:id="rId79"/>
    <p:sldLayoutId id="2147483969" r:id="rId80"/>
    <p:sldLayoutId id="2147483970" r:id="rId81"/>
    <p:sldLayoutId id="2147483971" r:id="rId82"/>
    <p:sldLayoutId id="2147483972" r:id="rId83"/>
    <p:sldLayoutId id="2147483973" r:id="rId84"/>
    <p:sldLayoutId id="2147483974" r:id="rId85"/>
    <p:sldLayoutId id="2147483975" r:id="rId86"/>
    <p:sldLayoutId id="2147483976" r:id="rId87"/>
    <p:sldLayoutId id="2147483977" r:id="rId88"/>
    <p:sldLayoutId id="2147483978" r:id="rId89"/>
    <p:sldLayoutId id="2147483979" r:id="rId90"/>
    <p:sldLayoutId id="2147483980" r:id="rId91"/>
    <p:sldLayoutId id="2147483981" r:id="rId92"/>
    <p:sldLayoutId id="2147483982" r:id="rId93"/>
    <p:sldLayoutId id="2147483983" r:id="rId94"/>
    <p:sldLayoutId id="2147483984" r:id="rId95"/>
    <p:sldLayoutId id="2147483985" r:id="rId96"/>
    <p:sldLayoutId id="2147483986" r:id="rId97"/>
    <p:sldLayoutId id="2147483987" r:id="rId98"/>
    <p:sldLayoutId id="2147483988" r:id="rId99"/>
    <p:sldLayoutId id="2147483989" r:id="rId100"/>
    <p:sldLayoutId id="2147483990" r:id="rId101"/>
    <p:sldLayoutId id="2147483991" r:id="rId102"/>
    <p:sldLayoutId id="2147483992" r:id="rId103"/>
    <p:sldLayoutId id="2147483993" r:id="rId104"/>
    <p:sldLayoutId id="2147483994" r:id="rId105"/>
    <p:sldLayoutId id="2147483995" r:id="rId106"/>
    <p:sldLayoutId id="2147483996" r:id="rId107"/>
    <p:sldLayoutId id="2147483997" r:id="rId108"/>
    <p:sldLayoutId id="2147483998" r:id="rId109"/>
    <p:sldLayoutId id="2147483999" r:id="rId110"/>
    <p:sldLayoutId id="2147484000" r:id="rId111"/>
    <p:sldLayoutId id="2147484001" r:id="rId112"/>
    <p:sldLayoutId id="2147484002" r:id="rId113"/>
    <p:sldLayoutId id="2147484003" r:id="rId114"/>
    <p:sldLayoutId id="2147484004" r:id="rId115"/>
    <p:sldLayoutId id="2147484005" r:id="rId116"/>
    <p:sldLayoutId id="2147484006" r:id="rId117"/>
    <p:sldLayoutId id="2147484007" r:id="rId118"/>
    <p:sldLayoutId id="2147484008" r:id="rId119"/>
    <p:sldLayoutId id="2147484009" r:id="rId120"/>
    <p:sldLayoutId id="2147484010" r:id="rId121"/>
    <p:sldLayoutId id="2147484011" r:id="rId122"/>
    <p:sldLayoutId id="2147484012" r:id="rId123"/>
    <p:sldLayoutId id="2147484013" r:id="rId124"/>
    <p:sldLayoutId id="2147484014" r:id="rId125"/>
    <p:sldLayoutId id="2147484015" r:id="rId126"/>
    <p:sldLayoutId id="2147484016" r:id="rId127"/>
    <p:sldLayoutId id="2147484017" r:id="rId128"/>
    <p:sldLayoutId id="2147484018" r:id="rId129"/>
    <p:sldLayoutId id="2147484019" r:id="rId130"/>
    <p:sldLayoutId id="2147484020" r:id="rId131"/>
    <p:sldLayoutId id="2147484021" r:id="rId132"/>
    <p:sldLayoutId id="2147484022" r:id="rId133"/>
    <p:sldLayoutId id="2147484023" r:id="rId134"/>
    <p:sldLayoutId id="2147484024" r:id="rId135"/>
    <p:sldLayoutId id="2147484025" r:id="rId136"/>
    <p:sldLayoutId id="2147484026" r:id="rId137"/>
    <p:sldLayoutId id="2147484027" r:id="rId138"/>
    <p:sldLayoutId id="2147484028" r:id="rId139"/>
    <p:sldLayoutId id="2147484029" r:id="rId140"/>
    <p:sldLayoutId id="2147484030" r:id="rId141"/>
    <p:sldLayoutId id="2147484031" r:id="rId142"/>
    <p:sldLayoutId id="2147484032" r:id="rId143"/>
    <p:sldLayoutId id="2147484033" r:id="rId144"/>
    <p:sldLayoutId id="2147484034" r:id="rId145"/>
    <p:sldLayoutId id="2147484035" r:id="rId146"/>
    <p:sldLayoutId id="2147484036" r:id="rId147"/>
    <p:sldLayoutId id="2147484037" r:id="rId148"/>
    <p:sldLayoutId id="2147484038" r:id="rId149"/>
    <p:sldLayoutId id="2147484039" r:id="rId150"/>
    <p:sldLayoutId id="2147484040" r:id="rId151"/>
    <p:sldLayoutId id="2147484041" r:id="rId152"/>
    <p:sldLayoutId id="2147484042" r:id="rId153"/>
    <p:sldLayoutId id="2147484043" r:id="rId154"/>
    <p:sldLayoutId id="2147484044" r:id="rId155"/>
    <p:sldLayoutId id="2147484045" r:id="rId156"/>
    <p:sldLayoutId id="2147484046" r:id="rId157"/>
    <p:sldLayoutId id="2147484047" r:id="rId158"/>
    <p:sldLayoutId id="2147484048" r:id="rId159"/>
    <p:sldLayoutId id="2147484049" r:id="rId160"/>
    <p:sldLayoutId id="2147484050" r:id="rId161"/>
    <p:sldLayoutId id="2147484051" r:id="rId162"/>
    <p:sldLayoutId id="2147484052" r:id="rId163"/>
    <p:sldLayoutId id="2147484053" r:id="rId164"/>
    <p:sldLayoutId id="2147484054" r:id="rId165"/>
    <p:sldLayoutId id="2147484055" r:id="rId166"/>
    <p:sldLayoutId id="2147484056" r:id="rId167"/>
    <p:sldLayoutId id="2147484057" r:id="rId168"/>
    <p:sldLayoutId id="2147484058" r:id="rId169"/>
    <p:sldLayoutId id="2147484059" r:id="rId170"/>
    <p:sldLayoutId id="2147484060" r:id="rId171"/>
    <p:sldLayoutId id="2147484061" r:id="rId172"/>
  </p:sldLayoutIdLst>
  <p:transition spd="med"/>
  <p:txStyles>
    <p:titleStyle>
      <a:lvl1pPr marL="0" marR="0" indent="0"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Bebas Neue"/>
          <a:ea typeface="+mn-ea"/>
          <a:cs typeface="Bebas Neue"/>
          <a:sym typeface="Helvetica Light"/>
        </a:defRPr>
      </a:lvl1pPr>
      <a:lvl2pPr marL="0" marR="0" indent="53489"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2pPr>
      <a:lvl3pPr marL="0" marR="0" indent="106980"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3pPr>
      <a:lvl4pPr marL="0" marR="0" indent="160469"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4pPr>
      <a:lvl5pPr marL="0" marR="0" indent="213958"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5pPr>
      <a:lvl6pPr marL="0" marR="0" indent="267447"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6pPr>
      <a:lvl7pPr marL="0" marR="0" indent="320939"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7pPr>
      <a:lvl8pPr marL="0" marR="0" indent="374427"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8pPr>
      <a:lvl9pPr marL="0" marR="0" indent="427917" algn="ctr" defTabSz="193156" rtl="0" latinLnBrk="0">
        <a:lnSpc>
          <a:spcPct val="100000"/>
        </a:lnSpc>
        <a:spcBef>
          <a:spcPts val="0"/>
        </a:spcBef>
        <a:spcAft>
          <a:spcPts val="0"/>
        </a:spcAft>
        <a:buClrTx/>
        <a:buSzTx/>
        <a:buFontTx/>
        <a:buNone/>
        <a:tabLst/>
        <a:defRPr sz="2622" b="0" i="0" u="none" strike="noStrike" cap="none" spc="0" baseline="0">
          <a:ln>
            <a:noFill/>
          </a:ln>
          <a:solidFill>
            <a:srgbClr val="000000"/>
          </a:solidFill>
          <a:uFillTx/>
          <a:latin typeface="+mn-lt"/>
          <a:ea typeface="+mn-ea"/>
          <a:cs typeface="+mn-cs"/>
          <a:sym typeface="Helvetica Light"/>
        </a:defRPr>
      </a:lvl9pPr>
    </p:titleStyle>
    <p:bodyStyle>
      <a:lvl1pPr marL="148582"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1pPr>
      <a:lvl2pPr marL="297164"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2pPr>
      <a:lvl3pPr marL="445745"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3pPr>
      <a:lvl4pPr marL="594328"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4pPr>
      <a:lvl5pPr marL="742911" marR="0" indent="-148582" algn="l" defTabSz="193156" latinLnBrk="0">
        <a:lnSpc>
          <a:spcPct val="100000"/>
        </a:lnSpc>
        <a:spcBef>
          <a:spcPts val="1217"/>
        </a:spcBef>
        <a:spcAft>
          <a:spcPts val="0"/>
        </a:spcAft>
        <a:buClrTx/>
        <a:buSzPct val="75000"/>
        <a:buFontTx/>
        <a:buChar char="•"/>
        <a:tabLst/>
        <a:defRPr sz="468" b="0" i="0" u="none" strike="noStrike" cap="none" spc="0" baseline="0">
          <a:ln>
            <a:noFill/>
          </a:ln>
          <a:solidFill>
            <a:srgbClr val="000000"/>
          </a:solidFill>
          <a:uFillTx/>
          <a:latin typeface="Roboto Light"/>
          <a:ea typeface="+mn-ea"/>
          <a:cs typeface="Roboto Light"/>
          <a:sym typeface="Helvetica Light"/>
        </a:defRPr>
      </a:lvl5pPr>
      <a:lvl6pPr marL="891493" marR="0" indent="-148582" algn="l" defTabSz="193156" latinLnBrk="0">
        <a:lnSpc>
          <a:spcPct val="100000"/>
        </a:lnSpc>
        <a:spcBef>
          <a:spcPts val="1217"/>
        </a:spcBef>
        <a:spcAft>
          <a:spcPts val="0"/>
        </a:spcAft>
        <a:buClrTx/>
        <a:buSzPct val="75000"/>
        <a:buFontTx/>
        <a:buChar char="•"/>
        <a:tabLst/>
        <a:defRPr sz="1217" b="0" i="0" u="none" strike="noStrike" cap="none" spc="0" baseline="0">
          <a:ln>
            <a:noFill/>
          </a:ln>
          <a:solidFill>
            <a:srgbClr val="000000"/>
          </a:solidFill>
          <a:uFillTx/>
          <a:latin typeface="+mn-lt"/>
          <a:ea typeface="+mn-ea"/>
          <a:cs typeface="+mn-cs"/>
          <a:sym typeface="Helvetica Light"/>
        </a:defRPr>
      </a:lvl6pPr>
      <a:lvl7pPr marL="1040074" marR="0" indent="-148582" algn="l" defTabSz="193156" latinLnBrk="0">
        <a:lnSpc>
          <a:spcPct val="100000"/>
        </a:lnSpc>
        <a:spcBef>
          <a:spcPts val="1217"/>
        </a:spcBef>
        <a:spcAft>
          <a:spcPts val="0"/>
        </a:spcAft>
        <a:buClrTx/>
        <a:buSzPct val="75000"/>
        <a:buFontTx/>
        <a:buChar char="•"/>
        <a:tabLst/>
        <a:defRPr sz="1217" b="0" i="0" u="none" strike="noStrike" cap="none" spc="0" baseline="0">
          <a:ln>
            <a:noFill/>
          </a:ln>
          <a:solidFill>
            <a:srgbClr val="000000"/>
          </a:solidFill>
          <a:uFillTx/>
          <a:latin typeface="+mn-lt"/>
          <a:ea typeface="+mn-ea"/>
          <a:cs typeface="+mn-cs"/>
          <a:sym typeface="Helvetica Light"/>
        </a:defRPr>
      </a:lvl7pPr>
      <a:lvl8pPr marL="1188655" marR="0" indent="-148582" algn="l" defTabSz="193156" latinLnBrk="0">
        <a:lnSpc>
          <a:spcPct val="100000"/>
        </a:lnSpc>
        <a:spcBef>
          <a:spcPts val="1217"/>
        </a:spcBef>
        <a:spcAft>
          <a:spcPts val="0"/>
        </a:spcAft>
        <a:buClrTx/>
        <a:buSzPct val="75000"/>
        <a:buFontTx/>
        <a:buChar char="•"/>
        <a:tabLst/>
        <a:defRPr sz="1217" b="0" i="0" u="none" strike="noStrike" cap="none" spc="0" baseline="0">
          <a:ln>
            <a:noFill/>
          </a:ln>
          <a:solidFill>
            <a:srgbClr val="000000"/>
          </a:solidFill>
          <a:uFillTx/>
          <a:latin typeface="+mn-lt"/>
          <a:ea typeface="+mn-ea"/>
          <a:cs typeface="+mn-cs"/>
          <a:sym typeface="Helvetica Light"/>
        </a:defRPr>
      </a:lvl8pPr>
      <a:lvl9pPr marL="1337238" marR="0" indent="-148582" algn="l" defTabSz="193156" latinLnBrk="0">
        <a:lnSpc>
          <a:spcPct val="100000"/>
        </a:lnSpc>
        <a:spcBef>
          <a:spcPts val="1217"/>
        </a:spcBef>
        <a:spcAft>
          <a:spcPts val="0"/>
        </a:spcAft>
        <a:buClrTx/>
        <a:buSzPct val="75000"/>
        <a:buFontTx/>
        <a:buChar char="•"/>
        <a:tabLst/>
        <a:defRPr sz="1217"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1pPr>
      <a:lvl2pPr marL="0" marR="0" indent="53489"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2pPr>
      <a:lvl3pPr marL="0" marR="0" indent="106980"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3pPr>
      <a:lvl4pPr marL="0" marR="0" indent="160469"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4pPr>
      <a:lvl5pPr marL="0" marR="0" indent="213958"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5pPr>
      <a:lvl6pPr marL="0" marR="0" indent="267447"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6pPr>
      <a:lvl7pPr marL="0" marR="0" indent="320939"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7pPr>
      <a:lvl8pPr marL="0" marR="0" indent="374427"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8pPr>
      <a:lvl9pPr marL="0" marR="0" indent="427917" algn="ctr" defTabSz="193156" rtl="0" latinLnBrk="0">
        <a:lnSpc>
          <a:spcPct val="100000"/>
        </a:lnSpc>
        <a:spcBef>
          <a:spcPts val="0"/>
        </a:spcBef>
        <a:spcAft>
          <a:spcPts val="0"/>
        </a:spcAft>
        <a:buClrTx/>
        <a:buSzTx/>
        <a:buFontTx/>
        <a:buNone/>
        <a:tabLst/>
        <a:defRPr sz="562"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 Id="rId5" Type="http://schemas.openxmlformats.org/officeDocument/2006/relationships/image" Target="../media/image6.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8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floor, wall, window&#10;&#10;Description automatically generated">
            <a:extLst>
              <a:ext uri="{FF2B5EF4-FFF2-40B4-BE49-F238E27FC236}">
                <a16:creationId xmlns:a16="http://schemas.microsoft.com/office/drawing/2014/main" id="{80E1FE48-7192-44D6-BC49-1B21C662A4D9}"/>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5098" t="980" r="17245"/>
          <a:stretch/>
        </p:blipFill>
        <p:spPr>
          <a:xfrm>
            <a:off x="1573916" y="0"/>
            <a:ext cx="5284085" cy="9144000"/>
          </a:xfrm>
          <a:prstGeom prst="rect">
            <a:avLst/>
          </a:prstGeom>
        </p:spPr>
      </p:pic>
      <p:sp>
        <p:nvSpPr>
          <p:cNvPr id="2" name="Rectangle 1">
            <a:extLst>
              <a:ext uri="{FF2B5EF4-FFF2-40B4-BE49-F238E27FC236}">
                <a16:creationId xmlns:a16="http://schemas.microsoft.com/office/drawing/2014/main" id="{F5ACB310-E588-454A-B981-2C5214F80F1C}"/>
              </a:ext>
            </a:extLst>
          </p:cNvPr>
          <p:cNvSpPr/>
          <p:nvPr/>
        </p:nvSpPr>
        <p:spPr>
          <a:xfrm>
            <a:off x="-12526" y="0"/>
            <a:ext cx="1586442" cy="914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5" name="TextBox 4">
            <a:extLst>
              <a:ext uri="{FF2B5EF4-FFF2-40B4-BE49-F238E27FC236}">
                <a16:creationId xmlns:a16="http://schemas.microsoft.com/office/drawing/2014/main" id="{0886E9D9-502C-463D-84D4-F4421617105E}"/>
              </a:ext>
            </a:extLst>
          </p:cNvPr>
          <p:cNvSpPr txBox="1"/>
          <p:nvPr/>
        </p:nvSpPr>
        <p:spPr>
          <a:xfrm rot="16200000">
            <a:off x="-2888231" y="4444263"/>
            <a:ext cx="8326481" cy="825611"/>
          </a:xfrm>
          <a:prstGeom prst="rect">
            <a:avLst/>
          </a:prstGeom>
          <a:noFill/>
        </p:spPr>
        <p:txBody>
          <a:bodyPr wrap="square" rtlCol="0">
            <a:spAutoFit/>
          </a:bodyPr>
          <a:lstStyle/>
          <a:p>
            <a:r>
              <a:rPr lang="en-US" sz="4765" dirty="0">
                <a:solidFill>
                  <a:schemeClr val="bg1"/>
                </a:solidFill>
                <a:latin typeface="Lato Light" panose="020F0502020204030203" pitchFamily="34" charset="0"/>
                <a:ea typeface="Lato Light" panose="020F0502020204030203" pitchFamily="34" charset="0"/>
                <a:cs typeface="Lato Light" panose="020F0502020204030203" pitchFamily="34" charset="0"/>
              </a:rPr>
              <a:t>A GUIDE TO</a:t>
            </a:r>
          </a:p>
        </p:txBody>
      </p:sp>
      <p:sp>
        <p:nvSpPr>
          <p:cNvPr id="6" name="TextBox 5">
            <a:extLst>
              <a:ext uri="{FF2B5EF4-FFF2-40B4-BE49-F238E27FC236}">
                <a16:creationId xmlns:a16="http://schemas.microsoft.com/office/drawing/2014/main" id="{A0FD7CAC-DAEF-45AA-9AA3-9D50BBA34FEA}"/>
              </a:ext>
            </a:extLst>
          </p:cNvPr>
          <p:cNvSpPr txBox="1"/>
          <p:nvPr/>
        </p:nvSpPr>
        <p:spPr>
          <a:xfrm rot="16200000" flipH="1">
            <a:off x="-2485871" y="4094408"/>
            <a:ext cx="8926318" cy="984885"/>
          </a:xfrm>
          <a:prstGeom prst="rect">
            <a:avLst/>
          </a:prstGeom>
          <a:noFill/>
        </p:spPr>
        <p:txBody>
          <a:bodyPr wrap="square" rtlCol="0">
            <a:spAutoFit/>
          </a:bodyPr>
          <a:lstStyle/>
          <a:p>
            <a:r>
              <a:rPr lang="en-US" sz="5800" spc="-300" dirty="0">
                <a:solidFill>
                  <a:srgbClr val="C00000"/>
                </a:solidFill>
                <a:latin typeface="Lato Medium" panose="020F0502020204030203" pitchFamily="34" charset="0"/>
                <a:ea typeface="Lato Medium" panose="020F0502020204030203" pitchFamily="34" charset="0"/>
                <a:cs typeface="Lato Medium" panose="020F0502020204030203" pitchFamily="34" charset="0"/>
              </a:rPr>
              <a:t>BUYING YOUR HOME</a:t>
            </a:r>
          </a:p>
        </p:txBody>
      </p:sp>
      <p:sp>
        <p:nvSpPr>
          <p:cNvPr id="13" name="Rectangle 12">
            <a:extLst>
              <a:ext uri="{FF2B5EF4-FFF2-40B4-BE49-F238E27FC236}">
                <a16:creationId xmlns:a16="http://schemas.microsoft.com/office/drawing/2014/main" id="{E532221E-12F7-4858-9F09-076681CF05B8}"/>
              </a:ext>
            </a:extLst>
          </p:cNvPr>
          <p:cNvSpPr/>
          <p:nvPr/>
        </p:nvSpPr>
        <p:spPr>
          <a:xfrm>
            <a:off x="1193954" y="219566"/>
            <a:ext cx="5664047" cy="886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12" name="Picture 11">
            <a:extLst>
              <a:ext uri="{FF2B5EF4-FFF2-40B4-BE49-F238E27FC236}">
                <a16:creationId xmlns:a16="http://schemas.microsoft.com/office/drawing/2014/main" id="{31C8C99F-4800-453C-B496-372D486F9F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977" y="7888110"/>
            <a:ext cx="2657241" cy="1036324"/>
          </a:xfrm>
          <a:prstGeom prst="rect">
            <a:avLst/>
          </a:prstGeom>
        </p:spPr>
      </p:pic>
    </p:spTree>
    <p:extLst>
      <p:ext uri="{BB962C8B-B14F-4D97-AF65-F5344CB8AC3E}">
        <p14:creationId xmlns:p14="http://schemas.microsoft.com/office/powerpoint/2010/main" val="88219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C490E-A411-4801-AB57-69595F74F020}"/>
              </a:ext>
            </a:extLst>
          </p:cNvPr>
          <p:cNvPicPr>
            <a:picLocks noChangeAspect="1"/>
          </p:cNvPicPr>
          <p:nvPr/>
        </p:nvPicPr>
        <p:blipFill>
          <a:blip r:embed="rId2"/>
          <a:stretch>
            <a:fillRect/>
          </a:stretch>
        </p:blipFill>
        <p:spPr>
          <a:xfrm>
            <a:off x="133529" y="0"/>
            <a:ext cx="6724471" cy="1109568"/>
          </a:xfrm>
          <a:prstGeom prst="rect">
            <a:avLst/>
          </a:prstGeom>
        </p:spPr>
      </p:pic>
      <p:pic>
        <p:nvPicPr>
          <p:cNvPr id="6" name="Picture 5">
            <a:extLst>
              <a:ext uri="{FF2B5EF4-FFF2-40B4-BE49-F238E27FC236}">
                <a16:creationId xmlns:a16="http://schemas.microsoft.com/office/drawing/2014/main" id="{93B1757C-2312-4907-B66E-E366F2E1DC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 y="1347025"/>
            <a:ext cx="6858000" cy="7550608"/>
          </a:xfrm>
          <a:prstGeom prst="rect">
            <a:avLst/>
          </a:prstGeom>
        </p:spPr>
      </p:pic>
    </p:spTree>
    <p:extLst>
      <p:ext uri="{BB962C8B-B14F-4D97-AF65-F5344CB8AC3E}">
        <p14:creationId xmlns:p14="http://schemas.microsoft.com/office/powerpoint/2010/main" val="367058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70570"/>
            <a:ext cx="6858000" cy="953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defTabSz="806867"/>
            <a:endParaRPr lang="en-US" sz="1588" dirty="0">
              <a:solidFill>
                <a:prstClr val="white"/>
              </a:solidFill>
              <a:latin typeface="Calibri"/>
            </a:endParaRPr>
          </a:p>
        </p:txBody>
      </p:sp>
      <p:sp>
        <p:nvSpPr>
          <p:cNvPr id="5" name="Oval 4"/>
          <p:cNvSpPr/>
          <p:nvPr/>
        </p:nvSpPr>
        <p:spPr>
          <a:xfrm>
            <a:off x="4000828" y="2792979"/>
            <a:ext cx="1143656" cy="94956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US" sz="1588" dirty="0">
              <a:solidFill>
                <a:prstClr val="white"/>
              </a:solidFill>
              <a:latin typeface="Calibri"/>
            </a:endParaRPr>
          </a:p>
        </p:txBody>
      </p:sp>
      <p:sp>
        <p:nvSpPr>
          <p:cNvPr id="8" name="TextBox 7"/>
          <p:cNvSpPr txBox="1"/>
          <p:nvPr/>
        </p:nvSpPr>
        <p:spPr>
          <a:xfrm>
            <a:off x="265002" y="5361423"/>
            <a:ext cx="6353647" cy="907171"/>
          </a:xfrm>
          <a:prstGeom prst="rect">
            <a:avLst/>
          </a:prstGeom>
          <a:noFill/>
        </p:spPr>
        <p:txBody>
          <a:bodyPr wrap="square" rtlCol="0">
            <a:spAutoFit/>
          </a:bodyPr>
          <a:lstStyle/>
          <a:p>
            <a:pPr algn="ctr" defTabSz="806867"/>
            <a:r>
              <a:rPr lang="en-US" sz="1765" dirty="0">
                <a:solidFill>
                  <a:prstClr val="white"/>
                </a:solidFill>
                <a:latin typeface="Times New Roman" panose="02020603050405020304" pitchFamily="18" charset="0"/>
                <a:cs typeface="Times New Roman" panose="02020603050405020304" pitchFamily="18" charset="0"/>
              </a:rPr>
              <a:t>Our Keller Williams – Chadwick Group has multiple locations throughout Tampa Bay with over 900 agents networking to accomplish the goals of buyers and sellers.</a:t>
            </a:r>
          </a:p>
        </p:txBody>
      </p:sp>
      <p:sp>
        <p:nvSpPr>
          <p:cNvPr id="6" name="TextBox 5"/>
          <p:cNvSpPr txBox="1"/>
          <p:nvPr/>
        </p:nvSpPr>
        <p:spPr>
          <a:xfrm>
            <a:off x="-1969" y="1234106"/>
            <a:ext cx="6859969" cy="852798"/>
          </a:xfrm>
          <a:prstGeom prst="rect">
            <a:avLst/>
          </a:prstGeom>
          <a:noFill/>
        </p:spPr>
        <p:txBody>
          <a:bodyPr wrap="square" rtlCol="0">
            <a:spAutoFit/>
          </a:bodyPr>
          <a:lstStyle/>
          <a:p>
            <a:pPr algn="ctr" defTabSz="806867"/>
            <a:r>
              <a:rPr lang="en-US" sz="2471" dirty="0">
                <a:solidFill>
                  <a:prstClr val="white"/>
                </a:solidFill>
                <a:latin typeface="Trebuchet MS" panose="020B0603020202020204" pitchFamily="34" charset="0"/>
              </a:rPr>
              <a:t>Living, Working and Believing in the communities we serve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247" y="7102163"/>
            <a:ext cx="4066334" cy="1548619"/>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826" y="2296114"/>
            <a:ext cx="6858000" cy="4577029"/>
          </a:xfrm>
          <a:prstGeom prst="rect">
            <a:avLst/>
          </a:prstGeom>
        </p:spPr>
      </p:pic>
      <p:pic>
        <p:nvPicPr>
          <p:cNvPr id="13" name="Picture 12"/>
          <p:cNvPicPr>
            <a:picLocks noChangeAspect="1"/>
          </p:cNvPicPr>
          <p:nvPr/>
        </p:nvPicPr>
        <p:blipFill>
          <a:blip r:embed="rId5"/>
          <a:stretch>
            <a:fillRect/>
          </a:stretch>
        </p:blipFill>
        <p:spPr>
          <a:xfrm>
            <a:off x="133529" y="0"/>
            <a:ext cx="6724471" cy="1109568"/>
          </a:xfrm>
          <a:prstGeom prst="rect">
            <a:avLst/>
          </a:prstGeom>
        </p:spPr>
      </p:pic>
    </p:spTree>
    <p:extLst>
      <p:ext uri="{BB962C8B-B14F-4D97-AF65-F5344CB8AC3E}">
        <p14:creationId xmlns:p14="http://schemas.microsoft.com/office/powerpoint/2010/main" val="329420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17"/>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a:off x="0" y="950422"/>
            <a:ext cx="6858000" cy="523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0" name="Straight Connector 18"/>
          <p:cNvCxnSpPr>
            <a:cxnSpLocks/>
          </p:cNvCxnSpPr>
          <p:nvPr/>
        </p:nvCxnSpPr>
        <p:spPr bwMode="auto">
          <a:xfrm>
            <a:off x="0" y="442129"/>
            <a:ext cx="6858000" cy="0"/>
          </a:xfrm>
          <a:prstGeom prst="line">
            <a:avLst/>
          </a:prstGeom>
          <a:noFill/>
          <a:ln w="63500">
            <a:solidFill>
              <a:srgbClr val="C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921" name="Straight Connector 19"/>
          <p:cNvCxnSpPr>
            <a:cxnSpLocks/>
          </p:cNvCxnSpPr>
          <p:nvPr/>
        </p:nvCxnSpPr>
        <p:spPr bwMode="auto">
          <a:xfrm>
            <a:off x="0" y="6541631"/>
            <a:ext cx="6858000" cy="0"/>
          </a:xfrm>
          <a:prstGeom prst="line">
            <a:avLst/>
          </a:prstGeom>
          <a:noFill/>
          <a:ln w="63500">
            <a:solidFill>
              <a:srgbClr val="C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057" y="7417543"/>
            <a:ext cx="2404997" cy="1858407"/>
          </a:xfrm>
          <a:prstGeom prst="rect">
            <a:avLst/>
          </a:prstGeom>
        </p:spPr>
      </p:pic>
    </p:spTree>
    <p:extLst>
      <p:ext uri="{BB962C8B-B14F-4D97-AF65-F5344CB8AC3E}">
        <p14:creationId xmlns:p14="http://schemas.microsoft.com/office/powerpoint/2010/main" val="37859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0681"/>
          <a:stretch/>
        </p:blipFill>
        <p:spPr>
          <a:xfrm>
            <a:off x="0" y="1084011"/>
            <a:ext cx="6858000" cy="4250426"/>
          </a:xfrm>
          <a:prstGeom prst="rect">
            <a:avLst/>
          </a:prstGeom>
        </p:spPr>
      </p:pic>
      <p:sp>
        <p:nvSpPr>
          <p:cNvPr id="6" name="TextBox 5"/>
          <p:cNvSpPr txBox="1"/>
          <p:nvPr/>
        </p:nvSpPr>
        <p:spPr>
          <a:xfrm>
            <a:off x="1365250" y="6396734"/>
            <a:ext cx="4127500" cy="1524007"/>
          </a:xfrm>
          <a:prstGeom prst="rect">
            <a:avLst/>
          </a:prstGeom>
          <a:noFill/>
        </p:spPr>
        <p:txBody>
          <a:bodyPr wrap="square" rtlCol="0">
            <a:spAutoFit/>
          </a:bodyPr>
          <a:lstStyle/>
          <a:p>
            <a:pPr algn="just" defTabSz="806867">
              <a:lnSpc>
                <a:spcPct val="150000"/>
              </a:lnSpc>
            </a:pPr>
            <a:r>
              <a:rPr lang="en-US" sz="1600" dirty="0">
                <a:solidFill>
                  <a:schemeClr val="tx1">
                    <a:lumMod val="50000"/>
                    <a:lumOff val="50000"/>
                  </a:schemeClr>
                </a:solidFill>
                <a:latin typeface="Arial" panose="020B0604020202020204" pitchFamily="34" charset="0"/>
                <a:cs typeface="Arial" panose="020B0604020202020204" pitchFamily="34" charset="0"/>
              </a:rPr>
              <a:t>From cutting edge websites to artificial intelligence, we have the tools to simplify everyday complications and make your real estate transaction smooth and stress-free.</a:t>
            </a:r>
          </a:p>
        </p:txBody>
      </p:sp>
      <p:sp>
        <p:nvSpPr>
          <p:cNvPr id="8" name="Flowchart: Process 7"/>
          <p:cNvSpPr/>
          <p:nvPr/>
        </p:nvSpPr>
        <p:spPr>
          <a:xfrm>
            <a:off x="0" y="4966668"/>
            <a:ext cx="6858000" cy="1113819"/>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US" sz="1588" dirty="0">
              <a:solidFill>
                <a:prstClr val="white"/>
              </a:solidFill>
              <a:latin typeface="Calibri"/>
            </a:endParaRPr>
          </a:p>
        </p:txBody>
      </p:sp>
      <p:sp>
        <p:nvSpPr>
          <p:cNvPr id="9" name="TextBox 8"/>
          <p:cNvSpPr txBox="1"/>
          <p:nvPr/>
        </p:nvSpPr>
        <p:spPr>
          <a:xfrm>
            <a:off x="0" y="5144834"/>
            <a:ext cx="6858000" cy="707886"/>
          </a:xfrm>
          <a:prstGeom prst="rect">
            <a:avLst/>
          </a:prstGeom>
          <a:noFill/>
        </p:spPr>
        <p:txBody>
          <a:bodyPr wrap="square" rtlCol="0">
            <a:spAutoFit/>
          </a:bodyPr>
          <a:lstStyle/>
          <a:p>
            <a:pPr algn="ctr" defTabSz="806867"/>
            <a:r>
              <a:rPr lang="en-US" sz="2000" b="1" dirty="0">
                <a:solidFill>
                  <a:prstClr val="white"/>
                </a:solidFill>
                <a:latin typeface="Arial" panose="020B0604020202020204" pitchFamily="34" charset="0"/>
                <a:cs typeface="Arial" panose="020B0604020202020204" pitchFamily="34" charset="0"/>
              </a:rPr>
              <a:t>KW Invests Heavily To Stay Ahead</a:t>
            </a:r>
          </a:p>
          <a:p>
            <a:pPr algn="ctr" defTabSz="806867"/>
            <a:r>
              <a:rPr lang="en-US" sz="2000" b="1" dirty="0">
                <a:solidFill>
                  <a:prstClr val="white"/>
                </a:solidFill>
                <a:latin typeface="Arial" panose="020B0604020202020204" pitchFamily="34" charset="0"/>
                <a:cs typeface="Arial" panose="020B0604020202020204" pitchFamily="34" charset="0"/>
              </a:rPr>
              <a:t>Of The Technology Curve</a:t>
            </a:r>
          </a:p>
        </p:txBody>
      </p:sp>
      <p:sp>
        <p:nvSpPr>
          <p:cNvPr id="12" name="Rectangle 11"/>
          <p:cNvSpPr/>
          <p:nvPr/>
        </p:nvSpPr>
        <p:spPr>
          <a:xfrm flipV="1">
            <a:off x="1589887" y="867436"/>
            <a:ext cx="5268113" cy="52235"/>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48" y="21714"/>
            <a:ext cx="1441413" cy="1113819"/>
          </a:xfrm>
          <a:prstGeom prst="rect">
            <a:avLst/>
          </a:prstGeom>
        </p:spPr>
      </p:pic>
    </p:spTree>
    <p:extLst>
      <p:ext uri="{BB962C8B-B14F-4D97-AF65-F5344CB8AC3E}">
        <p14:creationId xmlns:p14="http://schemas.microsoft.com/office/powerpoint/2010/main" val="343318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2855" y="3758453"/>
            <a:ext cx="1701053" cy="36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endParaRPr lang="en-US" sz="1747" dirty="0">
              <a:solidFill>
                <a:prstClr val="white"/>
              </a:solidFill>
              <a:latin typeface="Calibri"/>
            </a:endParaRPr>
          </a:p>
        </p:txBody>
      </p:sp>
      <p:sp>
        <p:nvSpPr>
          <p:cNvPr id="27654" name="AutoShape 6" descr="Image result for keller Williams sign"/>
          <p:cNvSpPr>
            <a:spLocks noChangeAspect="1" noChangeArrowheads="1"/>
          </p:cNvSpPr>
          <p:nvPr/>
        </p:nvSpPr>
        <p:spPr bwMode="auto">
          <a:xfrm>
            <a:off x="251852" y="-5743"/>
            <a:ext cx="295835" cy="295836"/>
          </a:xfrm>
          <a:prstGeom prst="rect">
            <a:avLst/>
          </a:prstGeom>
          <a:noFill/>
        </p:spPr>
        <p:txBody>
          <a:bodyPr vert="horz" wrap="square" lIns="88751" tIns="44375" rIns="88751" bIns="44375" numCol="1" anchor="t" anchorCtr="0" compatLnSpc="1">
            <a:prstTxWarp prst="textNoShape">
              <a:avLst/>
            </a:prstTxWarp>
          </a:bodyPr>
          <a:lstStyle/>
          <a:p>
            <a:pPr defTabSz="806867">
              <a:defRPr/>
            </a:pPr>
            <a:endParaRPr lang="en-US" sz="1747" dirty="0">
              <a:solidFill>
                <a:prstClr val="black"/>
              </a:solidFill>
              <a:latin typeface="Calibri"/>
            </a:endParaRPr>
          </a:p>
        </p:txBody>
      </p:sp>
      <p:sp>
        <p:nvSpPr>
          <p:cNvPr id="27656" name="AutoShape 8" descr="Image result for keller Williams sign"/>
          <p:cNvSpPr>
            <a:spLocks noChangeAspect="1" noChangeArrowheads="1"/>
          </p:cNvSpPr>
          <p:nvPr/>
        </p:nvSpPr>
        <p:spPr bwMode="auto">
          <a:xfrm>
            <a:off x="251852" y="-5743"/>
            <a:ext cx="295835" cy="295836"/>
          </a:xfrm>
          <a:prstGeom prst="rect">
            <a:avLst/>
          </a:prstGeom>
          <a:noFill/>
        </p:spPr>
        <p:txBody>
          <a:bodyPr vert="horz" wrap="square" lIns="88751" tIns="44375" rIns="88751" bIns="44375" numCol="1" anchor="t" anchorCtr="0" compatLnSpc="1">
            <a:prstTxWarp prst="textNoShape">
              <a:avLst/>
            </a:prstTxWarp>
          </a:bodyPr>
          <a:lstStyle/>
          <a:p>
            <a:pPr defTabSz="806867">
              <a:defRPr/>
            </a:pPr>
            <a:endParaRPr lang="en-US" sz="1747" dirty="0">
              <a:solidFill>
                <a:prstClr val="black"/>
              </a:solidFill>
              <a:latin typeface="Calibri"/>
            </a:endParaRPr>
          </a:p>
        </p:txBody>
      </p:sp>
      <p:sp>
        <p:nvSpPr>
          <p:cNvPr id="27658" name="AutoShape 10" descr="Image result for keller Williams sign"/>
          <p:cNvSpPr>
            <a:spLocks noChangeAspect="1" noChangeArrowheads="1"/>
          </p:cNvSpPr>
          <p:nvPr/>
        </p:nvSpPr>
        <p:spPr bwMode="auto">
          <a:xfrm>
            <a:off x="251852" y="-5743"/>
            <a:ext cx="295835" cy="295836"/>
          </a:xfrm>
          <a:prstGeom prst="rect">
            <a:avLst/>
          </a:prstGeom>
          <a:noFill/>
        </p:spPr>
        <p:txBody>
          <a:bodyPr vert="horz" wrap="square" lIns="88751" tIns="44375" rIns="88751" bIns="44375" numCol="1" anchor="t" anchorCtr="0" compatLnSpc="1">
            <a:prstTxWarp prst="textNoShape">
              <a:avLst/>
            </a:prstTxWarp>
          </a:bodyPr>
          <a:lstStyle/>
          <a:p>
            <a:pPr defTabSz="806867">
              <a:defRPr/>
            </a:pPr>
            <a:endParaRPr lang="en-US" sz="1747" dirty="0">
              <a:solidFill>
                <a:prstClr val="black"/>
              </a:solidFill>
              <a:latin typeface="Calibri"/>
            </a:endParaRPr>
          </a:p>
        </p:txBody>
      </p:sp>
      <p:sp>
        <p:nvSpPr>
          <p:cNvPr id="27660" name="AutoShape 12" descr="Image result for keller Williams sign"/>
          <p:cNvSpPr>
            <a:spLocks noChangeAspect="1" noChangeArrowheads="1"/>
          </p:cNvSpPr>
          <p:nvPr/>
        </p:nvSpPr>
        <p:spPr bwMode="auto">
          <a:xfrm>
            <a:off x="251852" y="-5743"/>
            <a:ext cx="295835" cy="295836"/>
          </a:xfrm>
          <a:prstGeom prst="rect">
            <a:avLst/>
          </a:prstGeom>
          <a:noFill/>
        </p:spPr>
        <p:txBody>
          <a:bodyPr vert="horz" wrap="square" lIns="88751" tIns="44375" rIns="88751" bIns="44375" numCol="1" anchor="t" anchorCtr="0" compatLnSpc="1">
            <a:prstTxWarp prst="textNoShape">
              <a:avLst/>
            </a:prstTxWarp>
          </a:bodyPr>
          <a:lstStyle/>
          <a:p>
            <a:pPr defTabSz="806867">
              <a:defRPr/>
            </a:pPr>
            <a:endParaRPr lang="en-US" sz="1747" dirty="0">
              <a:solidFill>
                <a:prstClr val="black"/>
              </a:solidFill>
              <a:latin typeface="Calibri"/>
            </a:endParaRPr>
          </a:p>
        </p:txBody>
      </p:sp>
      <p:sp>
        <p:nvSpPr>
          <p:cNvPr id="11" name="TextBox 10"/>
          <p:cNvSpPr txBox="1"/>
          <p:nvPr/>
        </p:nvSpPr>
        <p:spPr>
          <a:xfrm>
            <a:off x="0" y="1308866"/>
            <a:ext cx="6858000" cy="892552"/>
          </a:xfrm>
          <a:prstGeom prst="rect">
            <a:avLst/>
          </a:prstGeom>
          <a:noFill/>
        </p:spPr>
        <p:txBody>
          <a:bodyPr wrap="square" rtlCol="0">
            <a:spAutoFit/>
          </a:bodyPr>
          <a:lstStyle/>
          <a:p>
            <a:pPr algn="ctr" defTabSz="806867">
              <a:defRPr/>
            </a:pPr>
            <a:r>
              <a:rPr lang="en-US" sz="26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Keller Williams Agents are</a:t>
            </a:r>
          </a:p>
          <a:p>
            <a:pPr algn="ctr" defTabSz="806867">
              <a:defRPr/>
            </a:pPr>
            <a:r>
              <a:rPr lang="en-US" sz="2600" b="1" dirty="0">
                <a:solidFill>
                  <a:srgbClr val="C00000"/>
                </a:solidFill>
                <a:latin typeface="Lato Light" panose="020F0502020204030203" pitchFamily="34" charset="0"/>
                <a:ea typeface="Lato Light" panose="020F0502020204030203" pitchFamily="34" charset="0"/>
                <a:cs typeface="Lato Light" panose="020F0502020204030203" pitchFamily="34" charset="0"/>
              </a:rPr>
              <a:t>Trusted – Recognized – Driven by Results</a:t>
            </a:r>
          </a:p>
        </p:txBody>
      </p:sp>
      <p:pic>
        <p:nvPicPr>
          <p:cNvPr id="14" name="Picture 13"/>
          <p:cNvPicPr>
            <a:picLocks noChangeAspect="1"/>
          </p:cNvPicPr>
          <p:nvPr/>
        </p:nvPicPr>
        <p:blipFill>
          <a:blip r:embed="rId2"/>
          <a:stretch>
            <a:fillRect/>
          </a:stretch>
        </p:blipFill>
        <p:spPr>
          <a:xfrm>
            <a:off x="133529" y="0"/>
            <a:ext cx="6724471" cy="110956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7E35286A-B077-4E65-84CA-F303DB976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26" y="2607100"/>
            <a:ext cx="6606148" cy="44040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541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225007" y="162558"/>
            <a:ext cx="6390450" cy="355050"/>
          </a:xfrm>
          <a:prstGeom prst="rect">
            <a:avLst/>
          </a:prstGeom>
        </p:spPr>
        <p:txBody>
          <a:bodyPr spcFirstLastPara="1" vert="horz" wrap="square" lIns="68569" tIns="68569" rIns="68569" bIns="68569" rtlCol="0" anchor="t" anchorCtr="0">
            <a:noAutofit/>
          </a:bodyPr>
          <a:lstStyle/>
          <a:p>
            <a:pPr algn="l"/>
            <a:r>
              <a:rPr lang="en-US" sz="1800" dirty="0">
                <a:solidFill>
                  <a:srgbClr val="C10000"/>
                </a:solidFill>
                <a:latin typeface="Lato Medium" panose="020F0502020204030203" pitchFamily="34" charset="0"/>
                <a:ea typeface="Lato Medium" panose="020F0502020204030203" pitchFamily="34" charset="0"/>
                <a:cs typeface="Lato Medium" panose="020F0502020204030203" pitchFamily="34" charset="0"/>
              </a:rPr>
              <a:t>May 2019</a:t>
            </a:r>
            <a:r>
              <a:rPr lang="en" b="1" dirty="0">
                <a:solidFill>
                  <a:srgbClr val="C10000"/>
                </a:solidFill>
              </a:rPr>
              <a:t>	</a:t>
            </a:r>
            <a:endParaRPr b="1" dirty="0">
              <a:solidFill>
                <a:srgbClr val="C10000"/>
              </a:solidFill>
            </a:endParaRPr>
          </a:p>
        </p:txBody>
      </p:sp>
      <p:graphicFrame>
        <p:nvGraphicFramePr>
          <p:cNvPr id="60" name="Google Shape;60;p14"/>
          <p:cNvGraphicFramePr/>
          <p:nvPr/>
        </p:nvGraphicFramePr>
        <p:xfrm>
          <a:off x="1303677" y="1331488"/>
          <a:ext cx="5058325" cy="3306860"/>
        </p:xfrm>
        <a:graphic>
          <a:graphicData uri="http://schemas.openxmlformats.org/drawingml/2006/table">
            <a:tbl>
              <a:tblPr>
                <a:noFill/>
              </a:tblPr>
              <a:tblGrid>
                <a:gridCol w="641292">
                  <a:extLst>
                    <a:ext uri="{9D8B030D-6E8A-4147-A177-3AD203B41FA5}">
                      <a16:colId xmlns:a16="http://schemas.microsoft.com/office/drawing/2014/main" val="20000"/>
                    </a:ext>
                  </a:extLst>
                </a:gridCol>
                <a:gridCol w="4417033">
                  <a:extLst>
                    <a:ext uri="{9D8B030D-6E8A-4147-A177-3AD203B41FA5}">
                      <a16:colId xmlns:a16="http://schemas.microsoft.com/office/drawing/2014/main" val="20001"/>
                    </a:ext>
                  </a:extLst>
                </a:gridCol>
              </a:tblGrid>
              <a:tr h="298502">
                <a:tc>
                  <a:txBody>
                    <a:bodyPr/>
                    <a:lstStyle/>
                    <a:p>
                      <a:pPr marL="0" lvl="0" indent="0" algn="r" rtl="0">
                        <a:spcBef>
                          <a:spcPts val="0"/>
                        </a:spcBef>
                        <a:spcAft>
                          <a:spcPts val="0"/>
                        </a:spcAft>
                        <a:buNone/>
                      </a:pPr>
                      <a:r>
                        <a:rPr lang="en-US" sz="1100" b="1" dirty="0">
                          <a:solidFill>
                            <a:schemeClr val="dk1"/>
                          </a:solidFill>
                        </a:rPr>
                        <a:t>17</a:t>
                      </a:r>
                      <a:endParaRPr sz="1100" b="1"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dirty="0"/>
                        <a:t>Berkshire Hathaway Home Services   </a:t>
                      </a:r>
                      <a:r>
                        <a:rPr lang="en" sz="600" dirty="0"/>
                        <a:t>635806</a:t>
                      </a:r>
                      <a:endParaRPr sz="600" dirty="0"/>
                    </a:p>
                  </a:txBody>
                  <a:tcPr marL="68569" marR="68569" marT="68569" marB="68569">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298502">
                <a:tc>
                  <a:txBody>
                    <a:bodyPr/>
                    <a:lstStyle/>
                    <a:p>
                      <a:pPr marL="0" lvl="0" indent="0" algn="r" rtl="0">
                        <a:spcBef>
                          <a:spcPts val="0"/>
                        </a:spcBef>
                        <a:spcAft>
                          <a:spcPts val="0"/>
                        </a:spcAft>
                        <a:buNone/>
                      </a:pPr>
                      <a:r>
                        <a:rPr lang="en" sz="1100" b="1" dirty="0">
                          <a:solidFill>
                            <a:schemeClr val="dk1"/>
                          </a:solidFill>
                        </a:rPr>
                        <a:t>27</a:t>
                      </a:r>
                      <a:endParaRPr sz="1100" b="1"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100" dirty="0">
                          <a:solidFill>
                            <a:schemeClr val="dk1"/>
                          </a:solidFill>
                        </a:rPr>
                        <a:t>Century 21 Beggins Brandon </a:t>
                      </a:r>
                      <a:r>
                        <a:rPr lang="en" sz="600" dirty="0">
                          <a:solidFill>
                            <a:schemeClr val="dk1"/>
                          </a:solidFill>
                        </a:rPr>
                        <a:t>261555323 </a:t>
                      </a:r>
                      <a:endParaRPr sz="600" dirty="0"/>
                    </a:p>
                  </a:txBody>
                  <a:tcPr marL="68569" marR="68569" marT="68569" marB="68569">
                    <a:lnL w="9525" cap="flat" cmpd="sng">
                      <a:solidFill>
                        <a:srgbClr val="9E9E9E"/>
                      </a:solidFill>
                      <a:prstDash val="solid"/>
                      <a:round/>
                      <a:headEnd type="none" w="sm" len="sm"/>
                      <a:tailEnd type="none" w="sm" len="sm"/>
                    </a:lnL>
                    <a:solidFill>
                      <a:srgbClr val="D9D9D9"/>
                    </a:solidFill>
                  </a:tcPr>
                </a:tc>
                <a:extLst>
                  <a:ext uri="{0D108BD9-81ED-4DB2-BD59-A6C34878D82A}">
                    <a16:rowId xmlns:a16="http://schemas.microsoft.com/office/drawing/2014/main" val="10001"/>
                  </a:ext>
                </a:extLst>
              </a:tr>
              <a:tr h="298502">
                <a:tc>
                  <a:txBody>
                    <a:bodyPr/>
                    <a:lstStyle/>
                    <a:p>
                      <a:pPr marL="0" lvl="0" indent="0" algn="r" rtl="0">
                        <a:spcBef>
                          <a:spcPts val="0"/>
                        </a:spcBef>
                        <a:spcAft>
                          <a:spcPts val="0"/>
                        </a:spcAft>
                        <a:buNone/>
                      </a:pPr>
                      <a:r>
                        <a:rPr lang="en-US" sz="1100" b="1" dirty="0">
                          <a:solidFill>
                            <a:schemeClr val="dk1"/>
                          </a:solidFill>
                        </a:rPr>
                        <a:t>46</a:t>
                      </a:r>
                      <a:endParaRPr sz="1100" b="1"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1"/>
                          </a:solidFill>
                        </a:rPr>
                        <a:t>Century 21 Affiliated  </a:t>
                      </a:r>
                      <a:r>
                        <a:rPr lang="en" sz="600" dirty="0">
                          <a:solidFill>
                            <a:schemeClr val="dk1"/>
                          </a:solidFill>
                        </a:rPr>
                        <a:t>261554453,261554446   </a:t>
                      </a:r>
                      <a:endParaRPr sz="600" dirty="0"/>
                    </a:p>
                  </a:txBody>
                  <a:tcPr marL="68569" marR="68569" marT="68569" marB="68569">
                    <a:lnL w="9525" cap="flat" cmpd="sng">
                      <a:solidFill>
                        <a:srgbClr val="9E9E9E"/>
                      </a:solidFill>
                      <a:prstDash val="solid"/>
                      <a:round/>
                      <a:headEnd type="none" w="sm" len="sm"/>
                      <a:tailEnd type="none" w="sm" len="sm"/>
                    </a:lnL>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98502">
                <a:tc>
                  <a:txBody>
                    <a:bodyPr/>
                    <a:lstStyle/>
                    <a:p>
                      <a:pPr marL="0" lvl="0" indent="0" algn="r" rtl="0">
                        <a:spcBef>
                          <a:spcPts val="0"/>
                        </a:spcBef>
                        <a:spcAft>
                          <a:spcPts val="0"/>
                        </a:spcAft>
                        <a:buNone/>
                      </a:pPr>
                      <a:r>
                        <a:rPr lang="en-US" sz="1100" b="1" dirty="0">
                          <a:solidFill>
                            <a:schemeClr val="dk1"/>
                          </a:solidFill>
                        </a:rPr>
                        <a:t>117</a:t>
                      </a:r>
                      <a:endParaRPr sz="1100" b="1" dirty="0">
                        <a:solidFill>
                          <a:schemeClr val="dk1"/>
                        </a:solidFill>
                      </a:endParaRPr>
                    </a:p>
                  </a:txBody>
                  <a:tcPr marL="68569" marR="68569" marT="68569" marB="68569">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100" dirty="0">
                          <a:solidFill>
                            <a:schemeClr val="dk1"/>
                          </a:solidFill>
                        </a:rPr>
                        <a:t>Coldwell Banker </a:t>
                      </a:r>
                      <a:r>
                        <a:rPr lang="en" sz="600" dirty="0">
                          <a:solidFill>
                            <a:schemeClr val="dk1"/>
                          </a:solidFill>
                        </a:rPr>
                        <a:t>639511,639507,615707 </a:t>
                      </a:r>
                      <a:r>
                        <a:rPr lang="en" sz="900" dirty="0">
                          <a:solidFill>
                            <a:schemeClr val="dk1"/>
                          </a:solidFill>
                        </a:rPr>
                        <a:t> </a:t>
                      </a:r>
                      <a:endParaRPr sz="600" dirty="0"/>
                    </a:p>
                  </a:txBody>
                  <a:tcPr marL="68569" marR="68569" marT="68569" marB="68569">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98502">
                <a:tc>
                  <a:txBody>
                    <a:bodyPr/>
                    <a:lstStyle/>
                    <a:p>
                      <a:pPr marL="0" lvl="0" indent="0" algn="r" rtl="0">
                        <a:spcBef>
                          <a:spcPts val="0"/>
                        </a:spcBef>
                        <a:spcAft>
                          <a:spcPts val="0"/>
                        </a:spcAft>
                        <a:buNone/>
                      </a:pPr>
                      <a:r>
                        <a:rPr lang="en-US" sz="1100" b="1" dirty="0">
                          <a:solidFill>
                            <a:schemeClr val="dk1"/>
                          </a:solidFill>
                        </a:rPr>
                        <a:t>30</a:t>
                      </a:r>
                      <a:endParaRPr sz="1100" b="1"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dirty="0"/>
                        <a:t>Home Express </a:t>
                      </a:r>
                      <a:r>
                        <a:rPr lang="en" sz="600" dirty="0"/>
                        <a:t>779069</a:t>
                      </a:r>
                      <a:endParaRPr sz="600" dirty="0"/>
                    </a:p>
                  </a:txBody>
                  <a:tcPr marL="68569" marR="68569" marT="68569" marB="68569">
                    <a:lnL w="9525" cap="flat" cmpd="sng">
                      <a:solidFill>
                        <a:srgbClr val="9E9E9E"/>
                      </a:solidFill>
                      <a:prstDash val="solid"/>
                      <a:round/>
                      <a:headEnd type="none" w="sm" len="sm"/>
                      <a:tailEnd type="none" w="sm" len="sm"/>
                    </a:lnL>
                    <a:lnT w="9525" cap="flat" cmpd="sng">
                      <a:solidFill>
                        <a:srgbClr val="CCCCCC"/>
                      </a:solidFill>
                      <a:prstDash val="solid"/>
                      <a:round/>
                      <a:headEnd type="none" w="sm" len="sm"/>
                      <a:tailEnd type="none" w="sm" len="sm"/>
                    </a:lnT>
                  </a:tcPr>
                </a:tc>
                <a:extLst>
                  <a:ext uri="{0D108BD9-81ED-4DB2-BD59-A6C34878D82A}">
                    <a16:rowId xmlns:a16="http://schemas.microsoft.com/office/drawing/2014/main" val="10004"/>
                  </a:ext>
                </a:extLst>
              </a:tr>
              <a:tr h="459866">
                <a:tc>
                  <a:txBody>
                    <a:bodyPr/>
                    <a:lstStyle/>
                    <a:p>
                      <a:pPr marL="0" lvl="0" indent="0" algn="r" rtl="0">
                        <a:spcBef>
                          <a:spcPts val="0"/>
                        </a:spcBef>
                        <a:spcAft>
                          <a:spcPts val="0"/>
                        </a:spcAft>
                        <a:buNone/>
                      </a:pPr>
                      <a:r>
                        <a:rPr lang="en-US" sz="1300" b="1" dirty="0">
                          <a:solidFill>
                            <a:srgbClr val="C10000"/>
                          </a:solidFill>
                        </a:rPr>
                        <a:t>234</a:t>
                      </a:r>
                      <a:endParaRPr sz="1300" b="1" dirty="0">
                        <a:solidFill>
                          <a:srgbClr val="C1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100" dirty="0">
                          <a:solidFill>
                            <a:schemeClr val="dk1"/>
                          </a:solidFill>
                        </a:rPr>
                        <a:t>Keller Williams Brandon/Suburban Tampa </a:t>
                      </a:r>
                      <a:endParaRPr sz="1100" dirty="0">
                        <a:solidFill>
                          <a:schemeClr val="dk1"/>
                        </a:solidFill>
                      </a:endParaRPr>
                    </a:p>
                    <a:p>
                      <a:pPr marL="0" lvl="0" indent="0" algn="l" rtl="0">
                        <a:spcBef>
                          <a:spcPts val="0"/>
                        </a:spcBef>
                        <a:spcAft>
                          <a:spcPts val="0"/>
                        </a:spcAft>
                        <a:buNone/>
                      </a:pPr>
                      <a:r>
                        <a:rPr lang="en" sz="1100" dirty="0">
                          <a:solidFill>
                            <a:schemeClr val="dk1"/>
                          </a:solidFill>
                        </a:rPr>
                        <a:t>and Plant City   </a:t>
                      </a:r>
                      <a:r>
                        <a:rPr lang="en" sz="600" dirty="0">
                          <a:solidFill>
                            <a:schemeClr val="dk1"/>
                          </a:solidFill>
                        </a:rPr>
                        <a:t>771292</a:t>
                      </a:r>
                      <a:r>
                        <a:rPr lang="en" sz="600" dirty="0">
                          <a:solidFill>
                            <a:srgbClr val="C10000"/>
                          </a:solidFill>
                        </a:rPr>
                        <a:t>,</a:t>
                      </a:r>
                      <a:r>
                        <a:rPr lang="en" sz="600" dirty="0">
                          <a:solidFill>
                            <a:schemeClr val="dk1"/>
                          </a:solidFill>
                        </a:rPr>
                        <a:t>771615</a:t>
                      </a:r>
                      <a:r>
                        <a:rPr lang="en" sz="600" b="1" dirty="0">
                          <a:solidFill>
                            <a:srgbClr val="C10000"/>
                          </a:solidFill>
                        </a:rPr>
                        <a:t> </a:t>
                      </a:r>
                      <a:endParaRPr sz="1100" dirty="0"/>
                    </a:p>
                  </a:txBody>
                  <a:tcPr marL="68569" marR="68569" marT="68569" marB="68569">
                    <a:lnL w="9525" cap="flat" cmpd="sng">
                      <a:solidFill>
                        <a:srgbClr val="9E9E9E"/>
                      </a:solidFill>
                      <a:prstDash val="solid"/>
                      <a:round/>
                      <a:headEnd type="none" w="sm" len="sm"/>
                      <a:tailEnd type="none" w="sm" len="sm"/>
                    </a:lnL>
                    <a:solidFill>
                      <a:srgbClr val="D9D9D9"/>
                    </a:solidFill>
                  </a:tcPr>
                </a:tc>
                <a:extLst>
                  <a:ext uri="{0D108BD9-81ED-4DB2-BD59-A6C34878D82A}">
                    <a16:rowId xmlns:a16="http://schemas.microsoft.com/office/drawing/2014/main" val="10005"/>
                  </a:ext>
                </a:extLst>
              </a:tr>
              <a:tr h="392631">
                <a:tc>
                  <a:txBody>
                    <a:bodyPr/>
                    <a:lstStyle/>
                    <a:p>
                      <a:pPr marL="0" lvl="0" indent="0" algn="r" rtl="0">
                        <a:spcBef>
                          <a:spcPts val="0"/>
                        </a:spcBef>
                        <a:spcAft>
                          <a:spcPts val="0"/>
                        </a:spcAft>
                        <a:buNone/>
                      </a:pPr>
                      <a:r>
                        <a:rPr lang="en-US" sz="1300" b="1" dirty="0">
                          <a:solidFill>
                            <a:schemeClr val="dk1"/>
                          </a:solidFill>
                        </a:rPr>
                        <a:t>740</a:t>
                      </a:r>
                      <a:endParaRPr sz="1300" b="1"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100" dirty="0">
                          <a:solidFill>
                            <a:schemeClr val="dk1"/>
                          </a:solidFill>
                        </a:rPr>
                        <a:t>Other HB County Keller Williams Offices </a:t>
                      </a:r>
                      <a:r>
                        <a:rPr lang="en" sz="600" dirty="0">
                          <a:solidFill>
                            <a:schemeClr val="dk1"/>
                          </a:solidFill>
                        </a:rPr>
                        <a:t>Apollo Beach, Channelside, Tampa Prop. and S. Tampa 76004,773203,776125,771620 </a:t>
                      </a:r>
                      <a:endParaRPr sz="600" dirty="0"/>
                    </a:p>
                  </a:txBody>
                  <a:tcPr marL="68569" marR="68569" marT="68569" marB="68569">
                    <a:lnL w="9525" cap="flat" cmpd="sng">
                      <a:solidFill>
                        <a:srgbClr val="9E9E9E"/>
                      </a:solidFill>
                      <a:prstDash val="solid"/>
                      <a:round/>
                      <a:headEnd type="none" w="sm" len="sm"/>
                      <a:tailEnd type="none" w="sm" len="sm"/>
                    </a:lnL>
                    <a:solidFill>
                      <a:srgbClr val="D9D9D9"/>
                    </a:solidFill>
                  </a:tcPr>
                </a:tc>
                <a:extLst>
                  <a:ext uri="{0D108BD9-81ED-4DB2-BD59-A6C34878D82A}">
                    <a16:rowId xmlns:a16="http://schemas.microsoft.com/office/drawing/2014/main" val="10006"/>
                  </a:ext>
                </a:extLst>
              </a:tr>
              <a:tr h="298502">
                <a:tc>
                  <a:txBody>
                    <a:bodyPr/>
                    <a:lstStyle/>
                    <a:p>
                      <a:pPr marL="0" lvl="0" indent="0" algn="r" rtl="0">
                        <a:spcBef>
                          <a:spcPts val="0"/>
                        </a:spcBef>
                        <a:spcAft>
                          <a:spcPts val="0"/>
                        </a:spcAft>
                        <a:buNone/>
                      </a:pPr>
                      <a:r>
                        <a:rPr lang="en-US" sz="1100" b="1" dirty="0">
                          <a:solidFill>
                            <a:schemeClr val="dk1"/>
                          </a:solidFill>
                        </a:rPr>
                        <a:t>101</a:t>
                      </a:r>
                      <a:endParaRPr sz="1100" b="1"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100" dirty="0">
                          <a:solidFill>
                            <a:schemeClr val="dk1"/>
                          </a:solidFill>
                        </a:rPr>
                        <a:t>Re-Max </a:t>
                      </a:r>
                      <a:r>
                        <a:rPr lang="en" sz="600" dirty="0">
                          <a:solidFill>
                            <a:schemeClr val="dk1"/>
                          </a:solidFill>
                        </a:rPr>
                        <a:t>(Across the Bay, Plant City, Unlimited )  780424,779320,711900  </a:t>
                      </a:r>
                      <a:endParaRPr sz="1100" dirty="0">
                        <a:solidFill>
                          <a:schemeClr val="dk1"/>
                        </a:solidFill>
                      </a:endParaRPr>
                    </a:p>
                  </a:txBody>
                  <a:tcPr marL="68569" marR="68569" marT="68569" marB="68569">
                    <a:lnL w="9525" cap="flat" cmpd="sng">
                      <a:solidFill>
                        <a:srgbClr val="9E9E9E"/>
                      </a:solidFill>
                      <a:prstDash val="solid"/>
                      <a:round/>
                      <a:headEnd type="none" w="sm" len="sm"/>
                      <a:tailEnd type="none" w="sm" len="sm"/>
                    </a:lnL>
                    <a:solidFill>
                      <a:srgbClr val="D9D9D9"/>
                    </a:solidFill>
                  </a:tcPr>
                </a:tc>
                <a:extLst>
                  <a:ext uri="{0D108BD9-81ED-4DB2-BD59-A6C34878D82A}">
                    <a16:rowId xmlns:a16="http://schemas.microsoft.com/office/drawing/2014/main" val="10007"/>
                  </a:ext>
                </a:extLst>
              </a:tr>
              <a:tr h="298502">
                <a:tc>
                  <a:txBody>
                    <a:bodyPr/>
                    <a:lstStyle/>
                    <a:p>
                      <a:pPr marL="0" lvl="0" indent="0" algn="r" rtl="0">
                        <a:spcBef>
                          <a:spcPts val="0"/>
                        </a:spcBef>
                        <a:spcAft>
                          <a:spcPts val="0"/>
                        </a:spcAft>
                        <a:buNone/>
                      </a:pPr>
                      <a:r>
                        <a:rPr lang="en-US" sz="1100" b="1" dirty="0">
                          <a:solidFill>
                            <a:schemeClr val="dk1"/>
                          </a:solidFill>
                        </a:rPr>
                        <a:t>217</a:t>
                      </a:r>
                      <a:endParaRPr sz="1100" b="1"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chemeClr val="dk1"/>
                          </a:solidFill>
                        </a:rPr>
                        <a:t>Signature Realty </a:t>
                      </a:r>
                      <a:r>
                        <a:rPr lang="en" sz="600" dirty="0">
                          <a:solidFill>
                            <a:schemeClr val="dk1"/>
                          </a:solidFill>
                        </a:rPr>
                        <a:t>673900</a:t>
                      </a:r>
                      <a:endParaRPr sz="600" dirty="0"/>
                    </a:p>
                  </a:txBody>
                  <a:tcPr marL="68569" marR="68569" marT="68569" marB="68569">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r h="298502">
                <a:tc>
                  <a:txBody>
                    <a:bodyPr/>
                    <a:lstStyle/>
                    <a:p>
                      <a:pPr marL="0" lvl="0" indent="0" algn="r" rtl="0">
                        <a:spcBef>
                          <a:spcPts val="0"/>
                        </a:spcBef>
                        <a:spcAft>
                          <a:spcPts val="0"/>
                        </a:spcAft>
                        <a:buNone/>
                      </a:pPr>
                      <a:r>
                        <a:rPr lang="en-US" sz="1100" b="1" dirty="0">
                          <a:solidFill>
                            <a:schemeClr val="dk1"/>
                          </a:solidFill>
                        </a:rPr>
                        <a:t>24</a:t>
                      </a:r>
                      <a:endParaRPr sz="1100" b="1"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100" dirty="0">
                          <a:solidFill>
                            <a:schemeClr val="dk1"/>
                          </a:solidFill>
                        </a:rPr>
                        <a:t>Yellowfin </a:t>
                      </a:r>
                      <a:r>
                        <a:rPr lang="en" sz="600" dirty="0">
                          <a:solidFill>
                            <a:schemeClr val="dk1"/>
                          </a:solidFill>
                        </a:rPr>
                        <a:t>777723</a:t>
                      </a:r>
                      <a:endParaRPr sz="600" dirty="0"/>
                    </a:p>
                  </a:txBody>
                  <a:tcPr marL="68569" marR="68569" marT="68569" marB="68569">
                    <a:lnL w="9525" cap="flat" cmpd="sng">
                      <a:solidFill>
                        <a:srgbClr val="9E9E9E"/>
                      </a:solidFill>
                      <a:prstDash val="solid"/>
                      <a:round/>
                      <a:headEnd type="none" w="sm" len="sm"/>
                      <a:tailEnd type="none" w="sm" len="sm"/>
                    </a:lnL>
                    <a:solidFill>
                      <a:srgbClr val="D9D9D9"/>
                    </a:solidFill>
                  </a:tcPr>
                </a:tc>
                <a:extLst>
                  <a:ext uri="{0D108BD9-81ED-4DB2-BD59-A6C34878D82A}">
                    <a16:rowId xmlns:a16="http://schemas.microsoft.com/office/drawing/2014/main" val="10009"/>
                  </a:ext>
                </a:extLst>
              </a:tr>
            </a:tbl>
          </a:graphicData>
        </a:graphic>
      </p:graphicFrame>
      <p:sp>
        <p:nvSpPr>
          <p:cNvPr id="61" name="Google Shape;61;p14"/>
          <p:cNvSpPr/>
          <p:nvPr/>
        </p:nvSpPr>
        <p:spPr>
          <a:xfrm>
            <a:off x="74568" y="2784558"/>
            <a:ext cx="1149750" cy="1467675"/>
          </a:xfrm>
          <a:prstGeom prst="wedgeRoundRectCallout">
            <a:avLst>
              <a:gd name="adj1" fmla="val 71670"/>
              <a:gd name="adj2" fmla="val -30527"/>
              <a:gd name="adj3" fmla="val 0"/>
            </a:avLst>
          </a:prstGeom>
          <a:solidFill>
            <a:srgbClr val="D9D9D9"/>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2" name="Google Shape;62;p14"/>
          <p:cNvSpPr txBox="1"/>
          <p:nvPr/>
        </p:nvSpPr>
        <p:spPr>
          <a:xfrm>
            <a:off x="34888" y="2911458"/>
            <a:ext cx="1229109" cy="1340775"/>
          </a:xfrm>
          <a:prstGeom prst="rect">
            <a:avLst/>
          </a:prstGeom>
          <a:noFill/>
          <a:ln>
            <a:noFill/>
          </a:ln>
        </p:spPr>
        <p:txBody>
          <a:bodyPr spcFirstLastPara="1" wrap="square" lIns="68569" tIns="68569" rIns="68569" bIns="68569" anchor="t" anchorCtr="0">
            <a:noAutofit/>
          </a:bodyPr>
          <a:lstStyle/>
          <a:p>
            <a:pPr algn="ctr"/>
            <a:r>
              <a:rPr lang="en-US" sz="1059" dirty="0">
                <a:latin typeface="Lato Medium" panose="020F0502020204030203" pitchFamily="34" charset="0"/>
                <a:ea typeface="Lato Medium" panose="020F0502020204030203" pitchFamily="34" charset="0"/>
                <a:cs typeface="Lato Medium" panose="020F0502020204030203" pitchFamily="34" charset="0"/>
              </a:rPr>
              <a:t>KW Listings Total:</a:t>
            </a:r>
          </a:p>
          <a:p>
            <a:pPr algn="ctr"/>
            <a:r>
              <a:rPr lang="en-US" sz="1059" dirty="0">
                <a:latin typeface="Lato Medium" panose="020F0502020204030203" pitchFamily="34" charset="0"/>
                <a:ea typeface="Lato Medium" panose="020F0502020204030203" pitchFamily="34" charset="0"/>
                <a:cs typeface="Lato Medium" panose="020F0502020204030203" pitchFamily="34" charset="0"/>
              </a:rPr>
              <a:t>974</a:t>
            </a:r>
          </a:p>
          <a:p>
            <a:pPr algn="ctr"/>
            <a:endParaRPr lang="en-US" sz="1059" dirty="0">
              <a:latin typeface="Lato Medium" panose="020F0502020204030203" pitchFamily="34" charset="0"/>
              <a:ea typeface="Lato Medium" panose="020F0502020204030203" pitchFamily="34" charset="0"/>
              <a:cs typeface="Lato Medium" panose="020F0502020204030203" pitchFamily="34" charset="0"/>
            </a:endParaRPr>
          </a:p>
          <a:p>
            <a:pPr algn="ctr"/>
            <a:r>
              <a:rPr lang="en-US" sz="1059" dirty="0">
                <a:latin typeface="Lato Medium" panose="020F0502020204030203" pitchFamily="34" charset="0"/>
                <a:ea typeface="Lato Medium" panose="020F0502020204030203" pitchFamily="34" charset="0"/>
                <a:cs typeface="Lato Medium" panose="020F0502020204030203" pitchFamily="34" charset="0"/>
              </a:rPr>
              <a:t>Other area companies combined</a:t>
            </a:r>
            <a:r>
              <a:rPr lang="en-US" sz="882" dirty="0">
                <a:latin typeface="Lato Medium" panose="020F0502020204030203" pitchFamily="34" charset="0"/>
                <a:ea typeface="Lato Medium" panose="020F0502020204030203" pitchFamily="34" charset="0"/>
                <a:cs typeface="Lato Medium" panose="020F0502020204030203" pitchFamily="34" charset="0"/>
              </a:rPr>
              <a:t>:</a:t>
            </a:r>
          </a:p>
          <a:p>
            <a:pPr algn="ctr"/>
            <a:r>
              <a:rPr lang="en-US" sz="882" dirty="0">
                <a:latin typeface="Lato Medium" panose="020F0502020204030203" pitchFamily="34" charset="0"/>
                <a:ea typeface="Lato Medium" panose="020F0502020204030203" pitchFamily="34" charset="0"/>
                <a:cs typeface="Lato Medium" panose="020F0502020204030203" pitchFamily="34" charset="0"/>
              </a:rPr>
              <a:t> 579</a:t>
            </a:r>
            <a:endParaRPr sz="882"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 name="TextBox 1">
            <a:extLst>
              <a:ext uri="{FF2B5EF4-FFF2-40B4-BE49-F238E27FC236}">
                <a16:creationId xmlns:a16="http://schemas.microsoft.com/office/drawing/2014/main" id="{9D287B7F-E387-49E9-A253-812BB64F0608}"/>
              </a:ext>
            </a:extLst>
          </p:cNvPr>
          <p:cNvSpPr txBox="1"/>
          <p:nvPr/>
        </p:nvSpPr>
        <p:spPr>
          <a:xfrm>
            <a:off x="156389" y="800233"/>
            <a:ext cx="5938751" cy="363946"/>
          </a:xfrm>
          <a:prstGeom prst="rect">
            <a:avLst/>
          </a:prstGeom>
          <a:noFill/>
        </p:spPr>
        <p:txBody>
          <a:bodyPr wrap="square" rtlCol="0">
            <a:spAutoFit/>
          </a:bodyPr>
          <a:lstStyle/>
          <a:p>
            <a:r>
              <a:rPr lang="en" sz="1765" dirty="0">
                <a:latin typeface="Lato Medium" panose="020F0502020204030203" pitchFamily="34" charset="0"/>
                <a:ea typeface="Lato Medium" panose="020F0502020204030203" pitchFamily="34" charset="0"/>
                <a:cs typeface="Lato Medium" panose="020F0502020204030203" pitchFamily="34" charset="0"/>
              </a:rPr>
              <a:t> Top Brokerages Active Listings HB County </a:t>
            </a:r>
            <a:endParaRPr lang="en-US" sz="1765"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7" name="Picture 6">
            <a:extLst>
              <a:ext uri="{FF2B5EF4-FFF2-40B4-BE49-F238E27FC236}">
                <a16:creationId xmlns:a16="http://schemas.microsoft.com/office/drawing/2014/main" id="{04801564-027C-4E9B-8F96-3BC428B412AB}"/>
              </a:ext>
            </a:extLst>
          </p:cNvPr>
          <p:cNvPicPr>
            <a:picLocks noChangeAspect="1"/>
          </p:cNvPicPr>
          <p:nvPr/>
        </p:nvPicPr>
        <p:blipFill>
          <a:blip r:embed="rId3"/>
          <a:stretch>
            <a:fillRect/>
          </a:stretch>
        </p:blipFill>
        <p:spPr>
          <a:xfrm>
            <a:off x="1330130" y="4879090"/>
            <a:ext cx="5151885" cy="3957539"/>
          </a:xfrm>
          <a:prstGeom prst="rect">
            <a:avLst/>
          </a:prstGeom>
        </p:spPr>
      </p:pic>
      <p:sp>
        <p:nvSpPr>
          <p:cNvPr id="8" name="Google Shape;61;p14">
            <a:extLst>
              <a:ext uri="{FF2B5EF4-FFF2-40B4-BE49-F238E27FC236}">
                <a16:creationId xmlns:a16="http://schemas.microsoft.com/office/drawing/2014/main" id="{FDDE1644-EE94-4BB3-AE3E-888030D6B230}"/>
              </a:ext>
            </a:extLst>
          </p:cNvPr>
          <p:cNvSpPr/>
          <p:nvPr/>
        </p:nvSpPr>
        <p:spPr>
          <a:xfrm>
            <a:off x="74568" y="5349481"/>
            <a:ext cx="1149750" cy="1808323"/>
          </a:xfrm>
          <a:prstGeom prst="wedgeRoundRectCallout">
            <a:avLst>
              <a:gd name="adj1" fmla="val 71670"/>
              <a:gd name="adj2" fmla="val -30527"/>
              <a:gd name="adj3" fmla="val 0"/>
            </a:avLst>
          </a:prstGeom>
          <a:solidFill>
            <a:srgbClr val="D9D9D9"/>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r>
              <a:rPr lang="en-US" sz="1100" dirty="0">
                <a:latin typeface="Lato Light" panose="020F0502020204030203" pitchFamily="34" charset="0"/>
                <a:ea typeface="Lato Light" panose="020F0502020204030203" pitchFamily="34" charset="0"/>
                <a:cs typeface="Lato Light" panose="020F0502020204030203" pitchFamily="34" charset="0"/>
              </a:rPr>
              <a:t>Keller Williams dominates the listing inventory in Tampa Bay bringing more buyers to your home’s listing with every buyer click or call!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992485"/>
            <a:ext cx="6858001" cy="776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30165" y="1769301"/>
            <a:ext cx="6172200" cy="671568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Multiple Listing Service (MLS) Properties</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As a member of the Multiple Listing Service,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 Realtor® can show you any property, even from other real estate companies.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Brokers that belong to the MLS have signed an agreement that they will offer compensation to other participating members.  </a:t>
            </a: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If you should see a property on the internet, ad in the paper, or a sign in a yard, when you contact </a:t>
            </a:r>
            <a:r>
              <a:rPr lang="en-US" sz="1200" dirty="0">
                <a:solidFill>
                  <a:schemeClr val="tx1">
                    <a:lumMod val="50000"/>
                    <a:lumOff val="50000"/>
                  </a:schemeClr>
                </a:solidFill>
                <a:latin typeface="Arial" panose="020B0604020202020204" pitchFamily="34" charset="0"/>
                <a:cs typeface="Arial" panose="020B0604020202020204" pitchFamily="34" charset="0"/>
              </a:rPr>
              <a:t>a</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Realtor® they will research the property and make an appointment to show it to you.   Remember, the listing agent agreed to be an advocate for the SELLER when they signed the listing agreement.</a:t>
            </a:r>
          </a:p>
          <a:p>
            <a:pPr marR="0" lvl="0" algn="l" defTabSz="914400" rtl="0" eaLnBrk="1" fontAlgn="auto" latinLnBrk="0" hangingPunct="1">
              <a:lnSpc>
                <a:spcPct val="80000"/>
              </a:lnSpc>
              <a:spcBef>
                <a:spcPts val="0"/>
              </a:spcBef>
              <a:spcAft>
                <a:spcPts val="0"/>
              </a:spcAft>
              <a:buClrTx/>
              <a:buSzTx/>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For Sale by Owner</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Many times a homeowner will work with an agent, even though the home is not listed with a real estate broker.  In order for you to take advantage of all of the services offered by a Realtor® , it is necessary for them to introduce you to the property.</a:t>
            </a: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If you want to see a home offered by the owner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and </a:t>
            </a:r>
            <a:r>
              <a:rPr lang="en-US" sz="1200" b="1" i="1" dirty="0">
                <a:solidFill>
                  <a:srgbClr val="C00000"/>
                </a:solidFill>
                <a:latin typeface="Arial" panose="020B0604020202020204" pitchFamily="34" charset="0"/>
                <a:cs typeface="Arial" panose="020B0604020202020204" pitchFamily="34" charset="0"/>
              </a:rPr>
              <a:t>you want</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the advantages of a professional negotiator and other services, please do not contact an owner directly. </a:t>
            </a:r>
            <a:r>
              <a:rPr kumimoji="0" lang="en-US" sz="1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Sellers marketing their home on their own often compensate Realtors® that represent buyers, they are simply trying to save on the marketing side of the commission.</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New Construction</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Most builders cultivate relationships with Realtors and are happy to work with agents who accompany the buyer to the property on the initial visit.  If you visit new construction on your own, please remember to register your agent. </a:t>
            </a: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By working through a Realtor® with builders,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you get all the services offered by your Realtor® in addition to those offered by the builder.  You'll get more, but you won't pay more for it.</a:t>
            </a:r>
          </a:p>
          <a:p>
            <a:pPr marR="0" lvl="0" algn="l" defTabSz="914400" rtl="0" eaLnBrk="1" fontAlgn="auto" latinLnBrk="0" hangingPunct="1">
              <a:lnSpc>
                <a:spcPct val="80000"/>
              </a:lnSpc>
              <a:spcBef>
                <a:spcPts val="0"/>
              </a:spcBef>
              <a:spcAft>
                <a:spcPts val="0"/>
              </a:spcAft>
              <a:buClrTx/>
              <a:buSzTx/>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Each builder and their representatives are focused on selling the homes within their community. If you rely only on the information provided by the builder, you are missing out on the objective insights and expertise of having a personal advocate.</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Short Sales and Foreclosures</a:t>
            </a:r>
          </a:p>
          <a:p>
            <a:pPr marL="0" marR="0" lvl="0" indent="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lvl="0">
              <a:lnSpc>
                <a:spcPct val="80000"/>
              </a:lnSpc>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Although these properties are less common than in previous years, these are the most intense real estate transactions in the market.  Having a Realtor® is a tremendous advantage. These properties usually sell for under market value.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However, they often lack typical disclosures and suffer from deferred maintenance.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Extra inspections and time for due diligence should be included in your budget.  </a:t>
            </a:r>
          </a:p>
        </p:txBody>
      </p:sp>
      <p:sp>
        <p:nvSpPr>
          <p:cNvPr id="3" name="Title 2"/>
          <p:cNvSpPr>
            <a:spLocks noGrp="1"/>
          </p:cNvSpPr>
          <p:nvPr>
            <p:ph type="title"/>
          </p:nvPr>
        </p:nvSpPr>
        <p:spPr>
          <a:xfrm>
            <a:off x="230165" y="992485"/>
            <a:ext cx="6494305" cy="776816"/>
          </a:xfrm>
        </p:spPr>
        <p:txBody>
          <a:bodyPr>
            <a:normAutofit/>
          </a:bodyPr>
          <a:lstStyle/>
          <a:p>
            <a:pPr algn="ctr"/>
            <a:r>
              <a:rPr lang="en-US" sz="2800" b="1" dirty="0">
                <a:solidFill>
                  <a:schemeClr val="tx1">
                    <a:lumMod val="50000"/>
                    <a:lumOff val="50000"/>
                  </a:schemeClr>
                </a:solidFill>
                <a:effectLst/>
                <a:latin typeface="Arial" panose="020B0604020202020204" pitchFamily="34" charset="0"/>
                <a:cs typeface="Arial" panose="020B0604020202020204" pitchFamily="34" charset="0"/>
              </a:rPr>
              <a:t>Why 89% of Buyers use a Realtor</a:t>
            </a:r>
          </a:p>
        </p:txBody>
      </p:sp>
      <p:pic>
        <p:nvPicPr>
          <p:cNvPr id="6" name="Picture 5"/>
          <p:cNvPicPr>
            <a:picLocks noChangeAspect="1"/>
          </p:cNvPicPr>
          <p:nvPr/>
        </p:nvPicPr>
        <p:blipFill>
          <a:blip r:embed="rId2"/>
          <a:stretch>
            <a:fillRect/>
          </a:stretch>
        </p:blipFill>
        <p:spPr>
          <a:xfrm>
            <a:off x="133529" y="0"/>
            <a:ext cx="6724471" cy="1109568"/>
          </a:xfrm>
          <a:prstGeom prst="rect">
            <a:avLst/>
          </a:prstGeom>
        </p:spPr>
      </p:pic>
      <p:sp>
        <p:nvSpPr>
          <p:cNvPr id="7" name="Rectangle 6">
            <a:extLst>
              <a:ext uri="{FF2B5EF4-FFF2-40B4-BE49-F238E27FC236}">
                <a16:creationId xmlns:a16="http://schemas.microsoft.com/office/drawing/2014/main" id="{D05A4DE9-DD8D-40F2-80F3-501554B934D1}"/>
              </a:ext>
            </a:extLst>
          </p:cNvPr>
          <p:cNvSpPr/>
          <p:nvPr/>
        </p:nvSpPr>
        <p:spPr>
          <a:xfrm>
            <a:off x="327467" y="2163528"/>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5E09F9-B8D0-405C-B2EC-063B34346140}"/>
              </a:ext>
            </a:extLst>
          </p:cNvPr>
          <p:cNvSpPr/>
          <p:nvPr/>
        </p:nvSpPr>
        <p:spPr>
          <a:xfrm>
            <a:off x="327467" y="3792452"/>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DFEC71-5C19-44CA-ADC1-FC3C28C5C70E}"/>
              </a:ext>
            </a:extLst>
          </p:cNvPr>
          <p:cNvSpPr/>
          <p:nvPr/>
        </p:nvSpPr>
        <p:spPr>
          <a:xfrm>
            <a:off x="327467" y="5557940"/>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B170AE-52BD-4A0C-83C6-B7DD71C9CFBB}"/>
              </a:ext>
            </a:extLst>
          </p:cNvPr>
          <p:cNvSpPr/>
          <p:nvPr/>
        </p:nvSpPr>
        <p:spPr>
          <a:xfrm>
            <a:off x="327467" y="7487338"/>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31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Group 6147"/>
          <p:cNvGrpSpPr/>
          <p:nvPr/>
        </p:nvGrpSpPr>
        <p:grpSpPr>
          <a:xfrm>
            <a:off x="1668547" y="3552527"/>
            <a:ext cx="707979" cy="88961"/>
            <a:chOff x="0" y="0"/>
            <a:chExt cx="6021113" cy="406425"/>
          </a:xfrm>
          <a:solidFill>
            <a:schemeClr val="tx1"/>
          </a:solidFill>
        </p:grpSpPr>
        <p:sp>
          <p:nvSpPr>
            <p:cNvPr id="201"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202"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203"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74" name="Group 6147"/>
          <p:cNvGrpSpPr/>
          <p:nvPr/>
        </p:nvGrpSpPr>
        <p:grpSpPr>
          <a:xfrm>
            <a:off x="2909700" y="4921056"/>
            <a:ext cx="1010132" cy="113626"/>
            <a:chOff x="0" y="0"/>
            <a:chExt cx="6021113" cy="406425"/>
          </a:xfrm>
          <a:solidFill>
            <a:schemeClr val="tx1"/>
          </a:solidFill>
        </p:grpSpPr>
        <p:sp>
          <p:nvSpPr>
            <p:cNvPr id="175"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76"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77"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88" name="Group 6147"/>
          <p:cNvGrpSpPr/>
          <p:nvPr/>
        </p:nvGrpSpPr>
        <p:grpSpPr>
          <a:xfrm>
            <a:off x="1668548" y="4935179"/>
            <a:ext cx="793307" cy="103324"/>
            <a:chOff x="1651118" y="0"/>
            <a:chExt cx="5908120" cy="406426"/>
          </a:xfrm>
          <a:solidFill>
            <a:schemeClr val="tx1"/>
          </a:solidFill>
        </p:grpSpPr>
        <p:sp>
          <p:nvSpPr>
            <p:cNvPr id="189" name="Shape 6144"/>
            <p:cNvSpPr/>
            <p:nvPr/>
          </p:nvSpPr>
          <p:spPr>
            <a:xfrm>
              <a:off x="1651118" y="0"/>
              <a:ext cx="5908120" cy="4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90"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62" name="Group 6147"/>
          <p:cNvGrpSpPr/>
          <p:nvPr/>
        </p:nvGrpSpPr>
        <p:grpSpPr>
          <a:xfrm>
            <a:off x="5616917" y="3535061"/>
            <a:ext cx="428899" cy="105647"/>
            <a:chOff x="0" y="0"/>
            <a:chExt cx="6021113" cy="406425"/>
          </a:xfrm>
          <a:solidFill>
            <a:schemeClr val="tx1"/>
          </a:solidFill>
        </p:grpSpPr>
        <p:sp>
          <p:nvSpPr>
            <p:cNvPr id="163"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64"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65"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56" name="Group 6147"/>
          <p:cNvGrpSpPr/>
          <p:nvPr/>
        </p:nvGrpSpPr>
        <p:grpSpPr>
          <a:xfrm>
            <a:off x="4340660" y="3535059"/>
            <a:ext cx="805965" cy="100534"/>
            <a:chOff x="0" y="0"/>
            <a:chExt cx="6021113" cy="406425"/>
          </a:xfrm>
          <a:solidFill>
            <a:schemeClr val="tx1"/>
          </a:solidFill>
        </p:grpSpPr>
        <p:sp>
          <p:nvSpPr>
            <p:cNvPr id="157"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58"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59"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52" name="Group 6147"/>
          <p:cNvGrpSpPr/>
          <p:nvPr/>
        </p:nvGrpSpPr>
        <p:grpSpPr>
          <a:xfrm>
            <a:off x="2888344" y="3538255"/>
            <a:ext cx="1021024" cy="110835"/>
            <a:chOff x="0" y="0"/>
            <a:chExt cx="6260241" cy="406426"/>
          </a:xfrm>
          <a:solidFill>
            <a:schemeClr val="tx1"/>
          </a:solidFill>
        </p:grpSpPr>
        <p:sp>
          <p:nvSpPr>
            <p:cNvPr id="153" name="Shape 6144"/>
            <p:cNvSpPr/>
            <p:nvPr/>
          </p:nvSpPr>
          <p:spPr>
            <a:xfrm>
              <a:off x="352125" y="0"/>
              <a:ext cx="5908116" cy="4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54"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55"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40" name="Group 6147"/>
          <p:cNvGrpSpPr/>
          <p:nvPr/>
        </p:nvGrpSpPr>
        <p:grpSpPr>
          <a:xfrm>
            <a:off x="5636649" y="2194998"/>
            <a:ext cx="509260" cy="123945"/>
            <a:chOff x="0" y="0"/>
            <a:chExt cx="6021113" cy="406425"/>
          </a:xfrm>
          <a:solidFill>
            <a:schemeClr val="tx1"/>
          </a:solidFill>
        </p:grpSpPr>
        <p:sp>
          <p:nvSpPr>
            <p:cNvPr id="141"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42"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43"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6147" name="Group 6147"/>
          <p:cNvGrpSpPr/>
          <p:nvPr/>
        </p:nvGrpSpPr>
        <p:grpSpPr>
          <a:xfrm>
            <a:off x="1698606" y="2188908"/>
            <a:ext cx="732727" cy="103741"/>
            <a:chOff x="0" y="0"/>
            <a:chExt cx="6021113" cy="406425"/>
          </a:xfrm>
          <a:solidFill>
            <a:schemeClr val="tx1"/>
          </a:solidFill>
        </p:grpSpPr>
        <p:sp>
          <p:nvSpPr>
            <p:cNvPr id="6144"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45"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46"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6149" name="Shape 6149"/>
          <p:cNvSpPr>
            <a:spLocks noGrp="1"/>
          </p:cNvSpPr>
          <p:nvPr>
            <p:ph type="title"/>
          </p:nvPr>
        </p:nvSpPr>
        <p:spPr>
          <a:xfrm>
            <a:off x="354950" y="1362423"/>
            <a:ext cx="5719143" cy="1374276"/>
          </a:xfrm>
          <a:prstGeom prst="rect">
            <a:avLst/>
          </a:prstGeom>
        </p:spPr>
        <p:txBody>
          <a:bodyPr>
            <a:normAutofit/>
          </a:bodyPr>
          <a:lstStyle/>
          <a:p>
            <a:pPr>
              <a:lnSpc>
                <a:spcPct val="70000"/>
              </a:lnSpc>
              <a:spcBef>
                <a:spcPts val="211"/>
              </a:spcBef>
              <a:defRPr sz="6100">
                <a:solidFill>
                  <a:srgbClr val="C2C6CA"/>
                </a:solidFill>
              </a:defRPr>
            </a:pPr>
            <a:r>
              <a:rPr lang="en-US" sz="3177" dirty="0">
                <a:solidFill>
                  <a:schemeClr val="tx1"/>
                </a:solidFill>
                <a:latin typeface="Lato" panose="020F0502020204030203" pitchFamily="34" charset="0"/>
              </a:rPr>
              <a:t>The Home </a:t>
            </a:r>
            <a:r>
              <a:rPr lang="en-US" sz="3429" dirty="0">
                <a:solidFill>
                  <a:srgbClr val="C00000"/>
                </a:solidFill>
                <a:latin typeface="Lato" panose="020F0502020204030203" pitchFamily="34" charset="0"/>
              </a:rPr>
              <a:t>BUYING Process</a:t>
            </a:r>
          </a:p>
        </p:txBody>
      </p:sp>
      <p:sp>
        <p:nvSpPr>
          <p:cNvPr id="6164" name="Shape 6164"/>
          <p:cNvSpPr>
            <a:spLocks noGrp="1"/>
          </p:cNvSpPr>
          <p:nvPr>
            <p:ph type="sldNum" sz="quarter" idx="2"/>
          </p:nvPr>
        </p:nvSpPr>
        <p:spPr>
          <a:xfrm>
            <a:off x="5963450" y="-1094336"/>
            <a:ext cx="136256" cy="174600"/>
          </a:xfrm>
          <a:prstGeom prst="rect">
            <a:avLst/>
          </a:prstGeom>
          <a:extLst>
            <a:ext uri="{C572A759-6A51-4108-AA02-DFA0A04FC94B}">
              <ma14:wrappingTextBoxFlag xmlns="" xmlns:ma14="http://schemas.microsoft.com/office/mac/drawingml/2011/main" val="1"/>
            </a:ext>
          </a:extLst>
        </p:spPr>
        <p:txBody>
          <a:bodyPr/>
          <a:lstStyle/>
          <a:p>
            <a:pPr algn="ctr" defTabSz="343398" hangingPunct="0">
              <a:defRPr/>
            </a:pPr>
            <a:fld id="{86CB4B4D-7CA3-9044-876B-883B54F8677D}" type="slidenum">
              <a:rPr kern="0"/>
              <a:pPr algn="ctr" defTabSz="343398" hangingPunct="0">
                <a:defRPr/>
              </a:pPr>
              <a:t>6</a:t>
            </a:fld>
            <a:endParaRPr kern="0" dirty="0"/>
          </a:p>
        </p:txBody>
      </p:sp>
      <p:sp>
        <p:nvSpPr>
          <p:cNvPr id="6165" name="Shape 6165"/>
          <p:cNvSpPr/>
          <p:nvPr/>
        </p:nvSpPr>
        <p:spPr>
          <a:xfrm>
            <a:off x="975622" y="2562679"/>
            <a:ext cx="1019535" cy="566334"/>
          </a:xfrm>
          <a:prstGeom prst="rect">
            <a:avLst/>
          </a:prstGeom>
          <a:ln w="12700">
            <a:miter lim="400000"/>
          </a:ln>
          <a:extLst>
            <a:ext uri="{C572A759-6A51-4108-AA02-DFA0A04FC94B}">
              <ma14:wrappingTextBoxFlag xmlns="" xmlns:ma14="http://schemas.microsoft.com/office/mac/drawingml/2011/main" val="1"/>
            </a:ext>
          </a:extLst>
        </p:spPr>
        <p:txBody>
          <a:bodyPr wrap="square" lIns="11887" tIns="11887" rIns="11887" bIns="11887">
            <a:spAutoFit/>
          </a:bodyPr>
          <a:lstStyle/>
          <a:p>
            <a:pPr defTabSz="343398" hangingPunct="0">
              <a:lnSpc>
                <a:spcPct val="110000"/>
              </a:lnSpc>
              <a:defRPr sz="3500">
                <a:solidFill>
                  <a:srgbClr val="0082C3"/>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REPRESENTATION</a:t>
            </a:r>
          </a:p>
          <a:p>
            <a:pPr defTabSz="343398" hangingPunct="0">
              <a:lnSpc>
                <a:spcPct val="110000"/>
              </a:lnSpc>
              <a:defRPr sz="3500">
                <a:solidFill>
                  <a:srgbClr val="0082C3"/>
                </a:solidFill>
                <a:latin typeface="Roboto Bold"/>
                <a:ea typeface="Roboto Bold"/>
                <a:cs typeface="Roboto Bold"/>
                <a:sym typeface="Roboto Bold"/>
              </a:defRPr>
            </a:pPr>
            <a:r>
              <a:rPr lang="en-US" sz="794" kern="0" dirty="0">
                <a:solidFill>
                  <a:srgbClr val="232D3C"/>
                </a:solidFill>
                <a:latin typeface="Times New Roman" panose="02020603050405020304" pitchFamily="18" charset="0"/>
                <a:cs typeface="Times New Roman" panose="02020603050405020304" pitchFamily="18" charset="0"/>
                <a:sym typeface="Roboto Bold"/>
              </a:rPr>
              <a:t>Interview agents and select the best one for you.</a:t>
            </a:r>
            <a:endParaRPr sz="794" kern="0" dirty="0">
              <a:solidFill>
                <a:srgbClr val="232D3C"/>
              </a:solidFill>
              <a:latin typeface="Times New Roman" panose="02020603050405020304" pitchFamily="18" charset="0"/>
              <a:cs typeface="Times New Roman" panose="02020603050405020304" pitchFamily="18" charset="0"/>
              <a:sym typeface="Roboto Bold"/>
            </a:endParaRPr>
          </a:p>
        </p:txBody>
      </p:sp>
      <p:sp>
        <p:nvSpPr>
          <p:cNvPr id="6166" name="Shape 6166"/>
          <p:cNvSpPr/>
          <p:nvPr/>
        </p:nvSpPr>
        <p:spPr>
          <a:xfrm>
            <a:off x="2323492" y="2570817"/>
            <a:ext cx="1080310" cy="566334"/>
          </a:xfrm>
          <a:prstGeom prst="rect">
            <a:avLst/>
          </a:prstGeom>
          <a:ln w="12700">
            <a:miter lim="400000"/>
          </a:ln>
          <a:extLst>
            <a:ext uri="{C572A759-6A51-4108-AA02-DFA0A04FC94B}">
              <ma14:wrappingTextBoxFlag xmlns="" xmlns:ma14="http://schemas.microsoft.com/office/mac/drawingml/2011/main" val="1"/>
            </a:ext>
          </a:extLst>
        </p:spPr>
        <p:txBody>
          <a:bodyPr wrap="square" lIns="11887" tIns="11887" rIns="11887" bIns="11887">
            <a:spAutoFit/>
          </a:bodyPr>
          <a:lstStyle/>
          <a:p>
            <a:pPr defTabSz="343398" hangingPunct="0">
              <a:lnSpc>
                <a:spcPct val="110000"/>
              </a:lnSpc>
              <a:defRPr sz="3500">
                <a:solidFill>
                  <a:srgbClr val="00A697"/>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PRE-APPROVAL</a:t>
            </a:r>
          </a:p>
          <a:p>
            <a:pPr defTabSz="343398" hangingPunct="0">
              <a:lnSpc>
                <a:spcPct val="110000"/>
              </a:lnSpc>
              <a:defRPr sz="3500">
                <a:solidFill>
                  <a:srgbClr val="00A697"/>
                </a:solidFill>
                <a:latin typeface="Roboto Bold"/>
                <a:ea typeface="Roboto Bold"/>
                <a:cs typeface="Roboto Bold"/>
                <a:sym typeface="Roboto Bold"/>
              </a:defRPr>
            </a:pPr>
            <a:r>
              <a:rPr lang="en-US" sz="794" kern="0" dirty="0">
                <a:solidFill>
                  <a:srgbClr val="DEE0E1">
                    <a:lumMod val="10000"/>
                  </a:srgbClr>
                </a:solidFill>
                <a:latin typeface="Times New Roman" panose="02020603050405020304" pitchFamily="18" charset="0"/>
                <a:cs typeface="Times New Roman" panose="02020603050405020304" pitchFamily="18" charset="0"/>
                <a:sym typeface="Roboto Bold"/>
              </a:rPr>
              <a:t>Confirm your purchasing power with a trusted lender.</a:t>
            </a:r>
            <a:endParaRPr sz="821" kern="0" dirty="0">
              <a:solidFill>
                <a:srgbClr val="DEE0E1">
                  <a:lumMod val="10000"/>
                </a:srgbClr>
              </a:solidFill>
              <a:latin typeface="Times New Roman" panose="02020603050405020304" pitchFamily="18" charset="0"/>
              <a:cs typeface="Times New Roman" panose="02020603050405020304" pitchFamily="18" charset="0"/>
              <a:sym typeface="Roboto Bold"/>
            </a:endParaRPr>
          </a:p>
        </p:txBody>
      </p:sp>
      <p:sp>
        <p:nvSpPr>
          <p:cNvPr id="6167" name="Shape 6167"/>
          <p:cNvSpPr/>
          <p:nvPr/>
        </p:nvSpPr>
        <p:spPr>
          <a:xfrm>
            <a:off x="3732137" y="2584612"/>
            <a:ext cx="1073682" cy="570823"/>
          </a:xfrm>
          <a:prstGeom prst="rect">
            <a:avLst/>
          </a:prstGeom>
          <a:ln w="12700">
            <a:miter lim="400000"/>
          </a:ln>
          <a:extLst>
            <a:ext uri="{C572A759-6A51-4108-AA02-DFA0A04FC94B}">
              <ma14:wrappingTextBoxFlag xmlns="" xmlns:ma14="http://schemas.microsoft.com/office/mac/drawingml/2011/main" val="1"/>
            </a:ext>
          </a:extLst>
        </p:spPr>
        <p:txBody>
          <a:bodyPr wrap="square" lIns="11887" tIns="11887" rIns="11887" bIns="11887">
            <a:spAutoFit/>
          </a:bodyPr>
          <a:lstStyle/>
          <a:p>
            <a:pPr defTabSz="343398" hangingPunct="0">
              <a:lnSpc>
                <a:spcPct val="110000"/>
              </a:lnSpc>
              <a:defRPr sz="3500">
                <a:solidFill>
                  <a:srgbClr val="8FC321"/>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BUYER CONSULTATION</a:t>
            </a:r>
          </a:p>
          <a:p>
            <a:pPr defTabSz="343398" hangingPunct="0">
              <a:lnSpc>
                <a:spcPct val="110000"/>
              </a:lnSpc>
              <a:defRPr sz="3500">
                <a:solidFill>
                  <a:srgbClr val="8FC321"/>
                </a:solidFill>
                <a:latin typeface="Roboto Bold"/>
                <a:ea typeface="Roboto Bold"/>
                <a:cs typeface="Roboto Bold"/>
                <a:sym typeface="Roboto Bold"/>
              </a:defRPr>
            </a:pPr>
            <a:r>
              <a:rPr lang="en-US" sz="794" kern="0" dirty="0">
                <a:solidFill>
                  <a:srgbClr val="DEE0E1">
                    <a:lumMod val="10000"/>
                  </a:srgbClr>
                </a:solidFill>
                <a:latin typeface="Times New Roman" panose="02020603050405020304" pitchFamily="18" charset="0"/>
                <a:cs typeface="Times New Roman" panose="02020603050405020304" pitchFamily="18" charset="0"/>
                <a:sym typeface="Roboto Bold"/>
              </a:rPr>
              <a:t>Analyze your needs in a buyer's consultation. </a:t>
            </a:r>
            <a:endParaRPr sz="794" kern="0" dirty="0">
              <a:solidFill>
                <a:srgbClr val="DEE0E1">
                  <a:lumMod val="10000"/>
                </a:srgbClr>
              </a:solidFill>
              <a:latin typeface="Times New Roman" panose="02020603050405020304" pitchFamily="18" charset="0"/>
              <a:cs typeface="Times New Roman" panose="02020603050405020304" pitchFamily="18" charset="0"/>
              <a:sym typeface="Roboto Bold"/>
            </a:endParaRPr>
          </a:p>
        </p:txBody>
      </p:sp>
      <p:sp>
        <p:nvSpPr>
          <p:cNvPr id="6168" name="Shape 6168"/>
          <p:cNvSpPr/>
          <p:nvPr/>
        </p:nvSpPr>
        <p:spPr>
          <a:xfrm>
            <a:off x="4929908" y="2652128"/>
            <a:ext cx="1169293" cy="431875"/>
          </a:xfrm>
          <a:prstGeom prst="rect">
            <a:avLst/>
          </a:prstGeom>
          <a:ln w="12700">
            <a:miter lim="400000"/>
          </a:ln>
          <a:extLst>
            <a:ext uri="{C572A759-6A51-4108-AA02-DFA0A04FC94B}">
              <ma14:wrappingTextBoxFlag xmlns="" xmlns:ma14="http://schemas.microsoft.com/office/mac/drawingml/2011/main" val="1"/>
            </a:ext>
          </a:extLst>
        </p:spPr>
        <p:txBody>
          <a:bodyPr wrap="square" lIns="11887" tIns="11887" rIns="11887" bIns="11887">
            <a:spAutoFit/>
          </a:bodyPr>
          <a:lstStyle/>
          <a:p>
            <a:pPr defTabSz="343398" hangingPunct="0">
              <a:lnSpc>
                <a:spcPct val="110000"/>
              </a:lnSpc>
              <a:defRPr sz="3500">
                <a:solidFill>
                  <a:srgbClr val="FF9F00"/>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SELECT PROPERTIES</a:t>
            </a:r>
          </a:p>
          <a:p>
            <a:pPr defTabSz="343398" hangingPunct="0">
              <a:lnSpc>
                <a:spcPct val="110000"/>
              </a:lnSpc>
              <a:defRPr sz="2000">
                <a:latin typeface="Roboto Light"/>
                <a:ea typeface="Roboto Light"/>
                <a:cs typeface="Roboto Light"/>
                <a:sym typeface="Roboto Light"/>
              </a:defRPr>
            </a:pPr>
            <a:r>
              <a:rPr lang="en-US" sz="794" kern="0" dirty="0">
                <a:solidFill>
                  <a:srgbClr val="DEE0E1">
                    <a:lumMod val="10000"/>
                  </a:srgbClr>
                </a:solidFill>
                <a:latin typeface="Times New Roman" panose="02020603050405020304" pitchFamily="18" charset="0"/>
                <a:cs typeface="Times New Roman" panose="02020603050405020304" pitchFamily="18" charset="0"/>
                <a:sym typeface="Roboto Bold"/>
              </a:rPr>
              <a:t>Select properties that you want to view</a:t>
            </a:r>
            <a:endParaRPr sz="794" kern="0" dirty="0">
              <a:solidFill>
                <a:srgbClr val="DEE0E1">
                  <a:lumMod val="10000"/>
                </a:srgbClr>
              </a:solidFill>
              <a:latin typeface="Times New Roman" panose="02020603050405020304" pitchFamily="18" charset="0"/>
              <a:cs typeface="Times New Roman" panose="02020603050405020304" pitchFamily="18" charset="0"/>
              <a:sym typeface="Roboto Light"/>
            </a:endParaRPr>
          </a:p>
        </p:txBody>
      </p:sp>
      <p:sp>
        <p:nvSpPr>
          <p:cNvPr id="6169" name="Shape 6169"/>
          <p:cNvSpPr/>
          <p:nvPr/>
        </p:nvSpPr>
        <p:spPr>
          <a:xfrm>
            <a:off x="4919186" y="3960772"/>
            <a:ext cx="1422102" cy="566334"/>
          </a:xfrm>
          <a:prstGeom prst="rect">
            <a:avLst/>
          </a:prstGeom>
          <a:ln w="12700">
            <a:miter lim="400000"/>
          </a:ln>
          <a:extLst>
            <a:ext uri="{C572A759-6A51-4108-AA02-DFA0A04FC94B}">
              <ma14:wrappingTextBoxFlag xmlns="" xmlns:ma14="http://schemas.microsoft.com/office/mac/drawingml/2011/main" val="1"/>
            </a:ext>
          </a:extLst>
        </p:spPr>
        <p:txBody>
          <a:bodyPr wrap="square" lIns="11887" tIns="11887" rIns="11887" bIns="11887">
            <a:spAutoFit/>
          </a:bodyPr>
          <a:lstStyle/>
          <a:p>
            <a:pPr defTabSz="343398" hangingPunct="0">
              <a:lnSpc>
                <a:spcPct val="110000"/>
              </a:lnSpc>
              <a:defRPr sz="3500">
                <a:solidFill>
                  <a:srgbClr val="EE2200"/>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RATIFY THE CONTRACT</a:t>
            </a:r>
          </a:p>
          <a:p>
            <a:pPr defTabSz="343398" hangingPunct="0">
              <a:lnSpc>
                <a:spcPct val="110000"/>
              </a:lnSpc>
              <a:defRPr sz="2000">
                <a:latin typeface="Roboto Light"/>
                <a:ea typeface="Roboto Light"/>
                <a:cs typeface="Roboto Light"/>
                <a:sym typeface="Roboto Light"/>
              </a:defRPr>
            </a:pPr>
            <a:r>
              <a:rPr lang="en-US" sz="794" kern="0" dirty="0">
                <a:solidFill>
                  <a:srgbClr val="DEE0E1">
                    <a:lumMod val="10000"/>
                  </a:srgbClr>
                </a:solidFill>
                <a:latin typeface="Arial" panose="020B0604020202020204" pitchFamily="34" charset="0"/>
                <a:cs typeface="Arial" panose="020B0604020202020204" pitchFamily="34" charset="0"/>
                <a:sym typeface="Roboto Bold"/>
              </a:rPr>
              <a:t>Once agreement is made and everyone signs, you have a contract.</a:t>
            </a:r>
            <a:endParaRPr sz="794" kern="0" dirty="0">
              <a:solidFill>
                <a:srgbClr val="DEE0E1">
                  <a:lumMod val="10000"/>
                </a:srgbClr>
              </a:solidFill>
              <a:latin typeface="Arial" panose="020B0604020202020204" pitchFamily="34" charset="0"/>
              <a:cs typeface="Arial" panose="020B0604020202020204" pitchFamily="34" charset="0"/>
              <a:sym typeface="Roboto Light"/>
            </a:endParaRPr>
          </a:p>
        </p:txBody>
      </p:sp>
      <p:sp>
        <p:nvSpPr>
          <p:cNvPr id="6170" name="Shape 6170"/>
          <p:cNvSpPr/>
          <p:nvPr/>
        </p:nvSpPr>
        <p:spPr>
          <a:xfrm>
            <a:off x="2323492" y="3958036"/>
            <a:ext cx="1219459" cy="296773"/>
          </a:xfrm>
          <a:prstGeom prst="rect">
            <a:avLst/>
          </a:prstGeom>
          <a:ln w="12700">
            <a:miter lim="400000"/>
          </a:ln>
          <a:extLst>
            <a:ext uri="{C572A759-6A51-4108-AA02-DFA0A04FC94B}">
              <ma14:wrappingTextBoxFlag xmlns="" xmlns:ma14="http://schemas.microsoft.com/office/mac/drawingml/2011/main" val="1"/>
            </a:ext>
          </a:extLst>
        </p:spPr>
        <p:txBody>
          <a:bodyPr wrap="square" lIns="11887" tIns="11887" rIns="11887" bIns="11887">
            <a:spAutoFit/>
          </a:bodyPr>
          <a:lstStyle/>
          <a:p>
            <a:pPr defTabSz="343398" hangingPunct="0">
              <a:lnSpc>
                <a:spcPct val="110000"/>
              </a:lnSpc>
              <a:defRPr sz="2000">
                <a:latin typeface="Roboto Light"/>
                <a:ea typeface="Roboto Light"/>
                <a:cs typeface="Roboto Light"/>
                <a:sym typeface="Roboto Light"/>
              </a:defRPr>
            </a:pPr>
            <a:r>
              <a:rPr lang="en-US" sz="817" b="1" kern="0" dirty="0">
                <a:solidFill>
                  <a:srgbClr val="C00000"/>
                </a:solidFill>
                <a:latin typeface="Times New Roman" panose="02020603050405020304" pitchFamily="18" charset="0"/>
                <a:cs typeface="Times New Roman" panose="02020603050405020304" pitchFamily="18" charset="0"/>
                <a:sym typeface="Roboto Light"/>
              </a:rPr>
              <a:t>MAKE AN OFFER</a:t>
            </a:r>
          </a:p>
          <a:p>
            <a:pPr defTabSz="343398" hangingPunct="0">
              <a:lnSpc>
                <a:spcPct val="110000"/>
              </a:lnSpc>
              <a:defRPr sz="2000">
                <a:latin typeface="Roboto Light"/>
                <a:ea typeface="Roboto Light"/>
                <a:cs typeface="Roboto Light"/>
                <a:sym typeface="Roboto Light"/>
              </a:defRPr>
            </a:pPr>
            <a:r>
              <a:rPr lang="en-US" sz="794" kern="0" dirty="0">
                <a:solidFill>
                  <a:srgbClr val="000000"/>
                </a:solidFill>
                <a:latin typeface="Times New Roman" panose="02020603050405020304" pitchFamily="18" charset="0"/>
                <a:cs typeface="Times New Roman" panose="02020603050405020304" pitchFamily="18" charset="0"/>
                <a:sym typeface="Roboto Light"/>
              </a:rPr>
              <a:t>Write an offer to purchase.</a:t>
            </a:r>
            <a:endParaRPr sz="794" kern="0" dirty="0">
              <a:solidFill>
                <a:srgbClr val="000000"/>
              </a:solidFill>
              <a:latin typeface="Times New Roman" panose="02020603050405020304" pitchFamily="18" charset="0"/>
              <a:cs typeface="Times New Roman" panose="02020603050405020304" pitchFamily="18" charset="0"/>
              <a:sym typeface="Roboto Light"/>
            </a:endParaRPr>
          </a:p>
        </p:txBody>
      </p:sp>
      <p:sp>
        <p:nvSpPr>
          <p:cNvPr id="6171" name="Shape 6171"/>
          <p:cNvSpPr/>
          <p:nvPr/>
        </p:nvSpPr>
        <p:spPr>
          <a:xfrm>
            <a:off x="919754" y="3994784"/>
            <a:ext cx="1100619" cy="297414"/>
          </a:xfrm>
          <a:prstGeom prst="rect">
            <a:avLst/>
          </a:prstGeom>
          <a:ln w="12700">
            <a:miter lim="400000"/>
          </a:ln>
          <a:extLst>
            <a:ext uri="{C572A759-6A51-4108-AA02-DFA0A04FC94B}">
              <ma14:wrappingTextBoxFlag xmlns="" xmlns:ma14="http://schemas.microsoft.com/office/mac/drawingml/2011/main" val="1"/>
            </a:ext>
          </a:extLst>
        </p:spPr>
        <p:txBody>
          <a:bodyPr wrap="square" lIns="11887" tIns="11887" rIns="11887" bIns="11887">
            <a:spAutoFit/>
          </a:bodyPr>
          <a:lstStyle/>
          <a:p>
            <a:pPr defTabSz="343398" hangingPunct="0">
              <a:lnSpc>
                <a:spcPct val="110000"/>
              </a:lnSpc>
              <a:defRPr sz="3500">
                <a:solidFill>
                  <a:srgbClr val="8D959D"/>
                </a:solidFill>
                <a:latin typeface="Roboto Bold"/>
                <a:ea typeface="Roboto Bold"/>
                <a:cs typeface="Roboto Bold"/>
                <a:sym typeface="Roboto Bold"/>
              </a:defRPr>
            </a:pPr>
            <a:r>
              <a:rPr lang="en-US" sz="821" b="1" kern="0" dirty="0">
                <a:solidFill>
                  <a:srgbClr val="C00000"/>
                </a:solidFill>
                <a:latin typeface="Times New Roman" panose="02020603050405020304" pitchFamily="18" charset="0"/>
                <a:cs typeface="Times New Roman" panose="02020603050405020304" pitchFamily="18" charset="0"/>
                <a:sym typeface="Roboto Bold"/>
              </a:rPr>
              <a:t>VIEW PROPERTIES</a:t>
            </a:r>
            <a:endParaRPr sz="821" b="1" kern="0" dirty="0">
              <a:solidFill>
                <a:srgbClr val="C00000"/>
              </a:solidFill>
              <a:latin typeface="Times New Roman" panose="02020603050405020304" pitchFamily="18" charset="0"/>
              <a:cs typeface="Times New Roman" panose="02020603050405020304" pitchFamily="18" charset="0"/>
              <a:sym typeface="Roboto Bold"/>
            </a:endParaRPr>
          </a:p>
          <a:p>
            <a:pPr defTabSz="343398" hangingPunct="0">
              <a:lnSpc>
                <a:spcPct val="110000"/>
              </a:lnSpc>
              <a:defRPr sz="2000">
                <a:latin typeface="Roboto Light"/>
                <a:ea typeface="Roboto Light"/>
                <a:cs typeface="Roboto Light"/>
                <a:sym typeface="Roboto Light"/>
              </a:defRPr>
            </a:pPr>
            <a:endParaRPr sz="794" kern="0" dirty="0">
              <a:solidFill>
                <a:srgbClr val="DEE0E1">
                  <a:lumMod val="10000"/>
                </a:srgbClr>
              </a:solidFill>
              <a:latin typeface="Calibri" panose="020F0502020204030204" pitchFamily="34" charset="0"/>
              <a:cs typeface="Calibri" panose="020F0502020204030204" pitchFamily="34" charset="0"/>
              <a:sym typeface="Roboto Light"/>
            </a:endParaRPr>
          </a:p>
        </p:txBody>
      </p:sp>
      <p:sp>
        <p:nvSpPr>
          <p:cNvPr id="6172" name="Shape 6172"/>
          <p:cNvSpPr/>
          <p:nvPr/>
        </p:nvSpPr>
        <p:spPr>
          <a:xfrm>
            <a:off x="2360966" y="1879832"/>
            <a:ext cx="533176" cy="533170"/>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tx2">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78" name="Shape 6178"/>
          <p:cNvSpPr/>
          <p:nvPr/>
        </p:nvSpPr>
        <p:spPr>
          <a:xfrm>
            <a:off x="5110946" y="3295787"/>
            <a:ext cx="533171" cy="533164"/>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5"/>
                  <a:pt x="0" y="18470"/>
                </a:cubicBezTo>
                <a:lnTo>
                  <a:pt x="0" y="18470"/>
                </a:lnTo>
                <a:lnTo>
                  <a:pt x="0" y="3130"/>
                </a:lnTo>
                <a:cubicBezTo>
                  <a:pt x="7" y="1395"/>
                  <a:pt x="1396" y="7"/>
                  <a:pt x="3130" y="0"/>
                </a:cubicBezTo>
                <a:lnTo>
                  <a:pt x="3130" y="0"/>
                </a:lnTo>
                <a:lnTo>
                  <a:pt x="18470" y="0"/>
                </a:lnTo>
                <a:cubicBezTo>
                  <a:pt x="20204" y="7"/>
                  <a:pt x="21592" y="1395"/>
                  <a:pt x="21600" y="3130"/>
                </a:cubicBezTo>
                <a:lnTo>
                  <a:pt x="21600" y="3130"/>
                </a:lnTo>
                <a:lnTo>
                  <a:pt x="21600" y="18470"/>
                </a:lnTo>
                <a:cubicBezTo>
                  <a:pt x="21592" y="20205"/>
                  <a:pt x="20204" y="21593"/>
                  <a:pt x="18470" y="21600"/>
                </a:cubicBezTo>
                <a:lnTo>
                  <a:pt x="18470" y="21600"/>
                </a:lnTo>
                <a:lnTo>
                  <a:pt x="3130" y="21600"/>
                </a:lnTo>
                <a:cubicBezTo>
                  <a:pt x="3130" y="21600"/>
                  <a:pt x="3130" y="21600"/>
                  <a:pt x="3130" y="21600"/>
                </a:cubicBezTo>
                <a:close/>
              </a:path>
            </a:pathLst>
          </a:custGeom>
          <a:solidFill>
            <a:srgbClr val="C00000"/>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81" name="Shape 6181"/>
          <p:cNvSpPr/>
          <p:nvPr/>
        </p:nvSpPr>
        <p:spPr>
          <a:xfrm>
            <a:off x="2376525" y="4723167"/>
            <a:ext cx="533175"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3" y="3852"/>
                </a:lnTo>
                <a:lnTo>
                  <a:pt x="3853"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tx2">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84" name="Shape 6184"/>
          <p:cNvSpPr/>
          <p:nvPr/>
        </p:nvSpPr>
        <p:spPr>
          <a:xfrm>
            <a:off x="1178410" y="1887404"/>
            <a:ext cx="533170" cy="533170"/>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accent1"/>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87" name="Shape 6187"/>
          <p:cNvSpPr/>
          <p:nvPr/>
        </p:nvSpPr>
        <p:spPr>
          <a:xfrm>
            <a:off x="2376525" y="3295788"/>
            <a:ext cx="533174"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3" y="1396"/>
                  <a:pt x="21600" y="3130"/>
                </a:cubicBezTo>
                <a:lnTo>
                  <a:pt x="21600" y="3130"/>
                </a:lnTo>
                <a:lnTo>
                  <a:pt x="21600" y="1847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tx2">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6194" name="Shape 6194"/>
          <p:cNvSpPr/>
          <p:nvPr/>
        </p:nvSpPr>
        <p:spPr>
          <a:xfrm>
            <a:off x="1403249" y="2551208"/>
            <a:ext cx="231362" cy="2580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887" tIns="11887" rIns="11887" bIns="11887" numCol="1" anchor="t">
            <a:spAutoFit/>
          </a:bodyPr>
          <a:lstStyle>
            <a:lvl1pPr>
              <a:defRPr sz="6500" spc="-195">
                <a:solidFill>
                  <a:srgbClr val="0082C3"/>
                </a:solidFill>
                <a:latin typeface="Bebas Neue Bold"/>
                <a:ea typeface="Bebas Neue Bold"/>
                <a:cs typeface="Bebas Neue Bold"/>
                <a:sym typeface="Bebas Neue Bold"/>
              </a:defRPr>
            </a:lvl1pPr>
          </a:lstStyle>
          <a:p>
            <a:pPr algn="ctr" defTabSz="343398" hangingPunct="0">
              <a:defRPr/>
            </a:pPr>
            <a:endParaRPr sz="1521" kern="0" spc="-163" dirty="0">
              <a:solidFill>
                <a:srgbClr val="C20026"/>
              </a:solidFill>
            </a:endParaRPr>
          </a:p>
        </p:txBody>
      </p:sp>
      <p:sp>
        <p:nvSpPr>
          <p:cNvPr id="6212" name="Shape 6212"/>
          <p:cNvSpPr/>
          <p:nvPr/>
        </p:nvSpPr>
        <p:spPr>
          <a:xfrm>
            <a:off x="5398874" y="3681117"/>
            <a:ext cx="231362" cy="2580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1887" tIns="11887" rIns="11887" bIns="11887" numCol="1" anchor="t">
            <a:spAutoFit/>
          </a:bodyPr>
          <a:lstStyle>
            <a:lvl1pPr>
              <a:defRPr sz="6500">
                <a:solidFill>
                  <a:srgbClr val="FF9F00"/>
                </a:solidFill>
                <a:latin typeface="Bebas Neue Bold"/>
                <a:ea typeface="Bebas Neue Bold"/>
                <a:cs typeface="Bebas Neue Bold"/>
                <a:sym typeface="Bebas Neue Bold"/>
              </a:defRPr>
            </a:lvl1pPr>
          </a:lstStyle>
          <a:p>
            <a:pPr algn="ctr" defTabSz="343398" hangingPunct="0">
              <a:defRPr/>
            </a:pPr>
            <a:endParaRPr sz="1521" kern="0" dirty="0">
              <a:solidFill>
                <a:srgbClr val="EB6500"/>
              </a:solidFill>
            </a:endParaRPr>
          </a:p>
        </p:txBody>
      </p:sp>
      <p:sp>
        <p:nvSpPr>
          <p:cNvPr id="93" name="Shape 6175"/>
          <p:cNvSpPr/>
          <p:nvPr/>
        </p:nvSpPr>
        <p:spPr>
          <a:xfrm>
            <a:off x="1153914" y="4723167"/>
            <a:ext cx="533174"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rgbClr val="C00000"/>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03" name="Shape 6181"/>
          <p:cNvSpPr/>
          <p:nvPr/>
        </p:nvSpPr>
        <p:spPr>
          <a:xfrm>
            <a:off x="3846941" y="3295788"/>
            <a:ext cx="533175"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3" y="3852"/>
                </a:lnTo>
                <a:lnTo>
                  <a:pt x="3853"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accent6">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06" name="Shape 6181"/>
          <p:cNvSpPr/>
          <p:nvPr/>
        </p:nvSpPr>
        <p:spPr>
          <a:xfrm>
            <a:off x="3846941" y="4723167"/>
            <a:ext cx="533175"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3" y="3852"/>
                </a:lnTo>
                <a:lnTo>
                  <a:pt x="3853"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accent6">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nvGrpSpPr>
          <p:cNvPr id="132" name="Group 6147"/>
          <p:cNvGrpSpPr/>
          <p:nvPr/>
        </p:nvGrpSpPr>
        <p:grpSpPr>
          <a:xfrm>
            <a:off x="2888344" y="2183730"/>
            <a:ext cx="919651" cy="100452"/>
            <a:chOff x="0" y="0"/>
            <a:chExt cx="6021113" cy="406425"/>
          </a:xfrm>
          <a:solidFill>
            <a:schemeClr val="tx1"/>
          </a:solidFill>
        </p:grpSpPr>
        <p:sp>
          <p:nvSpPr>
            <p:cNvPr id="133"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34"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35"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36" name="Group 6147"/>
          <p:cNvGrpSpPr/>
          <p:nvPr/>
        </p:nvGrpSpPr>
        <p:grpSpPr>
          <a:xfrm>
            <a:off x="4269488" y="2192424"/>
            <a:ext cx="940394" cy="100225"/>
            <a:chOff x="0" y="0"/>
            <a:chExt cx="6021113" cy="406425"/>
          </a:xfrm>
          <a:solidFill>
            <a:schemeClr val="tx1"/>
          </a:solidFill>
        </p:grpSpPr>
        <p:sp>
          <p:nvSpPr>
            <p:cNvPr id="137" name="Shape 6144"/>
            <p:cNvSpPr/>
            <p:nvPr/>
          </p:nvSpPr>
          <p:spPr>
            <a:xfrm>
              <a:off x="38100" y="0"/>
              <a:ext cx="5908118"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38"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39" name="Shape 6146"/>
            <p:cNvSpPr/>
            <p:nvPr/>
          </p:nvSpPr>
          <p:spPr>
            <a:xfrm>
              <a:off x="0"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6190" name="Shape 6190"/>
          <p:cNvSpPr/>
          <p:nvPr/>
        </p:nvSpPr>
        <p:spPr>
          <a:xfrm>
            <a:off x="5132287" y="1879832"/>
            <a:ext cx="533175" cy="533170"/>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3"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2" y="1396"/>
                  <a:pt x="21600" y="3130"/>
                </a:cubicBezTo>
                <a:lnTo>
                  <a:pt x="21600" y="3130"/>
                </a:lnTo>
                <a:lnTo>
                  <a:pt x="21600" y="18470"/>
                </a:lnTo>
                <a:lnTo>
                  <a:pt x="21600" y="18470"/>
                </a:lnTo>
                <a:cubicBezTo>
                  <a:pt x="21592" y="20204"/>
                  <a:pt x="20204" y="21593"/>
                  <a:pt x="18470" y="21600"/>
                </a:cubicBezTo>
                <a:lnTo>
                  <a:pt x="18470" y="21600"/>
                </a:lnTo>
                <a:lnTo>
                  <a:pt x="3130" y="21600"/>
                </a:lnTo>
                <a:cubicBezTo>
                  <a:pt x="3130" y="21600"/>
                  <a:pt x="3130" y="21600"/>
                  <a:pt x="3130" y="21600"/>
                </a:cubicBezTo>
                <a:close/>
              </a:path>
            </a:pathLst>
          </a:custGeom>
          <a:solidFill>
            <a:srgbClr val="C00000"/>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13" name="Shape 6172"/>
          <p:cNvSpPr/>
          <p:nvPr/>
        </p:nvSpPr>
        <p:spPr>
          <a:xfrm>
            <a:off x="3792482" y="1879832"/>
            <a:ext cx="533176" cy="533170"/>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8" y="20204"/>
                  <a:pt x="0" y="18470"/>
                </a:cubicBezTo>
                <a:lnTo>
                  <a:pt x="0" y="18470"/>
                </a:lnTo>
                <a:lnTo>
                  <a:pt x="0" y="3130"/>
                </a:lnTo>
                <a:cubicBezTo>
                  <a:pt x="8"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chemeClr val="accent6">
              <a:lumMod val="50000"/>
            </a:schemeClr>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16" name="Shape 6175"/>
          <p:cNvSpPr/>
          <p:nvPr/>
        </p:nvSpPr>
        <p:spPr>
          <a:xfrm>
            <a:off x="1179468" y="3295788"/>
            <a:ext cx="533174" cy="533175"/>
          </a:xfrm>
          <a:custGeom>
            <a:avLst/>
            <a:gdLst/>
            <a:ahLst/>
            <a:cxnLst>
              <a:cxn ang="0">
                <a:pos x="wd2" y="hd2"/>
              </a:cxn>
              <a:cxn ang="5400000">
                <a:pos x="wd2" y="hd2"/>
              </a:cxn>
              <a:cxn ang="10800000">
                <a:pos x="wd2" y="hd2"/>
              </a:cxn>
              <a:cxn ang="16200000">
                <a:pos x="wd2" y="hd2"/>
              </a:cxn>
            </a:cxnLst>
            <a:rect l="0" t="0" r="r" b="b"/>
            <a:pathLst>
              <a:path w="21600" h="21600" extrusionOk="0">
                <a:moveTo>
                  <a:pt x="17748" y="17748"/>
                </a:moveTo>
                <a:lnTo>
                  <a:pt x="17748" y="3852"/>
                </a:lnTo>
                <a:lnTo>
                  <a:pt x="3852" y="3852"/>
                </a:lnTo>
                <a:lnTo>
                  <a:pt x="3852" y="17748"/>
                </a:lnTo>
                <a:lnTo>
                  <a:pt x="17748" y="17748"/>
                </a:lnTo>
                <a:cubicBezTo>
                  <a:pt x="17748" y="17748"/>
                  <a:pt x="17748" y="17748"/>
                  <a:pt x="17748" y="17748"/>
                </a:cubicBezTo>
                <a:close/>
                <a:moveTo>
                  <a:pt x="3130" y="21600"/>
                </a:moveTo>
                <a:cubicBezTo>
                  <a:pt x="1396" y="21593"/>
                  <a:pt x="7" y="20204"/>
                  <a:pt x="0" y="18470"/>
                </a:cubicBezTo>
                <a:lnTo>
                  <a:pt x="0" y="18470"/>
                </a:lnTo>
                <a:lnTo>
                  <a:pt x="0" y="3130"/>
                </a:lnTo>
                <a:cubicBezTo>
                  <a:pt x="7" y="1396"/>
                  <a:pt x="1396" y="7"/>
                  <a:pt x="3130" y="0"/>
                </a:cubicBezTo>
                <a:lnTo>
                  <a:pt x="3130" y="0"/>
                </a:lnTo>
                <a:lnTo>
                  <a:pt x="18470" y="0"/>
                </a:lnTo>
                <a:cubicBezTo>
                  <a:pt x="20204" y="7"/>
                  <a:pt x="21593" y="1396"/>
                  <a:pt x="21600" y="3130"/>
                </a:cubicBezTo>
                <a:lnTo>
                  <a:pt x="21600" y="3130"/>
                </a:lnTo>
                <a:lnTo>
                  <a:pt x="21600" y="18470"/>
                </a:lnTo>
                <a:cubicBezTo>
                  <a:pt x="21593" y="20204"/>
                  <a:pt x="20204" y="21593"/>
                  <a:pt x="18470" y="21600"/>
                </a:cubicBezTo>
                <a:lnTo>
                  <a:pt x="18470" y="21600"/>
                </a:lnTo>
                <a:lnTo>
                  <a:pt x="3130" y="21600"/>
                </a:lnTo>
                <a:cubicBezTo>
                  <a:pt x="3130" y="21600"/>
                  <a:pt x="3130" y="21600"/>
                  <a:pt x="3130" y="21600"/>
                </a:cubicBezTo>
                <a:close/>
              </a:path>
            </a:pathLst>
          </a:custGeom>
          <a:solidFill>
            <a:srgbClr val="C00000"/>
          </a:solid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5" name="Rectangle 4"/>
          <p:cNvSpPr/>
          <p:nvPr/>
        </p:nvSpPr>
        <p:spPr>
          <a:xfrm>
            <a:off x="772418" y="5288996"/>
            <a:ext cx="1763574" cy="763222"/>
          </a:xfrm>
          <a:prstGeom prst="rect">
            <a:avLst/>
          </a:prstGeom>
        </p:spPr>
        <p:txBody>
          <a:bodyPr wrap="square">
            <a:spAutoFit/>
          </a:bodyPr>
          <a:lstStyle/>
          <a:p>
            <a:pPr defTabSz="343398" hangingPunct="0">
              <a:lnSpc>
                <a:spcPct val="110000"/>
              </a:lnSpc>
              <a:defRPr sz="3500">
                <a:solidFill>
                  <a:srgbClr val="00A697"/>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REMOVE </a:t>
            </a:r>
          </a:p>
          <a:p>
            <a:pPr defTabSz="343398" hangingPunct="0">
              <a:lnSpc>
                <a:spcPct val="110000"/>
              </a:lnSpc>
              <a:defRPr sz="3500">
                <a:solidFill>
                  <a:srgbClr val="00A697"/>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CONTINGENCIES</a:t>
            </a:r>
          </a:p>
          <a:p>
            <a:pPr defTabSz="343398" hangingPunct="0">
              <a:lnSpc>
                <a:spcPct val="110000"/>
              </a:lnSpc>
              <a:defRPr sz="3500">
                <a:solidFill>
                  <a:srgbClr val="00A697"/>
                </a:solidFill>
                <a:latin typeface="Roboto Bold"/>
                <a:ea typeface="Roboto Bold"/>
                <a:cs typeface="Roboto Bold"/>
                <a:sym typeface="Roboto Bold"/>
              </a:defRPr>
            </a:pPr>
            <a:r>
              <a:rPr lang="en-US" sz="794" kern="0" dirty="0">
                <a:solidFill>
                  <a:srgbClr val="DEE0E1">
                    <a:lumMod val="10000"/>
                  </a:srgbClr>
                </a:solidFill>
                <a:latin typeface="Arial" panose="020B0604020202020204" pitchFamily="34" charset="0"/>
                <a:cs typeface="Arial" panose="020B0604020202020204" pitchFamily="34" charset="0"/>
                <a:sym typeface="Roboto Bold"/>
              </a:rPr>
              <a:t>Conduct inspections, complete mortgage financing, obtain home Insurance, and title insurance.</a:t>
            </a:r>
          </a:p>
        </p:txBody>
      </p:sp>
      <p:sp>
        <p:nvSpPr>
          <p:cNvPr id="6" name="Isosceles Triangle 5"/>
          <p:cNvSpPr/>
          <p:nvPr/>
        </p:nvSpPr>
        <p:spPr>
          <a:xfrm rot="5400000">
            <a:off x="6163111" y="1798253"/>
            <a:ext cx="449449" cy="893907"/>
          </a:xfrm>
          <a:prstGeom prst="triangl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endParaRPr lang="en-US" sz="2420" dirty="0">
              <a:solidFill>
                <a:srgbClr val="FFFFFF"/>
              </a:solidFill>
              <a:latin typeface="Helvetica Light"/>
              <a:sym typeface="Helvetica Light"/>
            </a:endParaRPr>
          </a:p>
        </p:txBody>
      </p:sp>
      <p:sp>
        <p:nvSpPr>
          <p:cNvPr id="7" name="Rectangle 6"/>
          <p:cNvSpPr/>
          <p:nvPr/>
        </p:nvSpPr>
        <p:spPr>
          <a:xfrm>
            <a:off x="3514424" y="3929013"/>
            <a:ext cx="1375071" cy="634661"/>
          </a:xfrm>
          <a:prstGeom prst="rect">
            <a:avLst/>
          </a:prstGeom>
        </p:spPr>
        <p:txBody>
          <a:bodyPr wrap="square">
            <a:spAutoFit/>
          </a:bodyPr>
          <a:lstStyle/>
          <a:p>
            <a:pPr defTabSz="343398" hangingPunct="0">
              <a:lnSpc>
                <a:spcPct val="110000"/>
              </a:lnSpc>
              <a:defRPr sz="3500">
                <a:solidFill>
                  <a:srgbClr val="0082C3"/>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NEGOTIATE TERMS</a:t>
            </a:r>
          </a:p>
          <a:p>
            <a:pPr defTabSz="343398" hangingPunct="0">
              <a:lnSpc>
                <a:spcPct val="110000"/>
              </a:lnSpc>
              <a:defRPr sz="3500">
                <a:solidFill>
                  <a:srgbClr val="0082C3"/>
                </a:solidFill>
                <a:latin typeface="Roboto Bold"/>
                <a:ea typeface="Roboto Bold"/>
                <a:cs typeface="Roboto Bold"/>
                <a:sym typeface="Roboto Bold"/>
              </a:defRPr>
            </a:pPr>
            <a:r>
              <a:rPr lang="en-US" sz="794" kern="0" dirty="0">
                <a:solidFill>
                  <a:srgbClr val="DEE0E1">
                    <a:lumMod val="10000"/>
                  </a:srgbClr>
                </a:solidFill>
                <a:latin typeface="Arial" panose="020B0604020202020204" pitchFamily="34" charset="0"/>
                <a:cs typeface="Arial" panose="020B0604020202020204" pitchFamily="34" charset="0"/>
                <a:sym typeface="Roboto Bold"/>
              </a:rPr>
              <a:t>Your Realtor is a resource for property, neighborhood and market analysis.</a:t>
            </a:r>
            <a:endParaRPr lang="en-US" sz="794" kern="0" dirty="0">
              <a:solidFill>
                <a:srgbClr val="DEE0E1">
                  <a:lumMod val="10000"/>
                </a:srgbClr>
              </a:solidFill>
              <a:latin typeface="Arial" panose="020B0604020202020204" pitchFamily="34" charset="0"/>
              <a:cs typeface="Arial" panose="020B0604020202020204" pitchFamily="34" charset="0"/>
              <a:sym typeface="Roboto Light"/>
            </a:endParaRPr>
          </a:p>
        </p:txBody>
      </p:sp>
      <p:sp>
        <p:nvSpPr>
          <p:cNvPr id="8" name="Rectangle 7"/>
          <p:cNvSpPr/>
          <p:nvPr/>
        </p:nvSpPr>
        <p:spPr>
          <a:xfrm>
            <a:off x="3743992" y="5420638"/>
            <a:ext cx="1476407" cy="636008"/>
          </a:xfrm>
          <a:prstGeom prst="rect">
            <a:avLst/>
          </a:prstGeom>
        </p:spPr>
        <p:txBody>
          <a:bodyPr wrap="square">
            <a:spAutoFit/>
          </a:bodyPr>
          <a:lstStyle/>
          <a:p>
            <a:pPr defTabSz="343398" hangingPunct="0">
              <a:lnSpc>
                <a:spcPct val="110000"/>
              </a:lnSpc>
              <a:defRPr sz="3500">
                <a:solidFill>
                  <a:srgbClr val="0082C3"/>
                </a:solidFill>
                <a:latin typeface="Roboto Bold"/>
                <a:ea typeface="Roboto Bold"/>
                <a:cs typeface="Roboto Bold"/>
                <a:sym typeface="Roboto Bold"/>
              </a:defRPr>
            </a:pPr>
            <a:r>
              <a:rPr lang="en-US" sz="821" b="1" kern="0" dirty="0">
                <a:solidFill>
                  <a:srgbClr val="C20026"/>
                </a:solidFill>
                <a:latin typeface="Arial" panose="020B0604020202020204" pitchFamily="34" charset="0"/>
                <a:cs typeface="Arial" panose="020B0604020202020204" pitchFamily="34" charset="0"/>
                <a:sym typeface="Roboto Bold"/>
              </a:rPr>
              <a:t>CLOSING</a:t>
            </a:r>
          </a:p>
          <a:p>
            <a:pPr defTabSz="343398" hangingPunct="0">
              <a:lnSpc>
                <a:spcPct val="110000"/>
              </a:lnSpc>
              <a:defRPr sz="3500">
                <a:solidFill>
                  <a:srgbClr val="0082C3"/>
                </a:solidFill>
                <a:latin typeface="Roboto Bold"/>
                <a:ea typeface="Roboto Bold"/>
                <a:cs typeface="Roboto Bold"/>
                <a:sym typeface="Roboto Bold"/>
              </a:defRPr>
            </a:pPr>
            <a:r>
              <a:rPr lang="en-US" sz="797" kern="0" dirty="0">
                <a:solidFill>
                  <a:srgbClr val="DEE0E1">
                    <a:lumMod val="10000"/>
                  </a:srgbClr>
                </a:solidFill>
                <a:latin typeface="Arial" panose="020B0604020202020204" pitchFamily="34" charset="0"/>
                <a:cs typeface="Arial" panose="020B0604020202020204" pitchFamily="34" charset="0"/>
                <a:sym typeface="Roboto Bold"/>
              </a:rPr>
              <a:t>The transfer of the property occurs at closing and you own a home!</a:t>
            </a:r>
            <a:endParaRPr lang="en-US" sz="821" kern="0" dirty="0">
              <a:solidFill>
                <a:srgbClr val="DEE0E1">
                  <a:lumMod val="10000"/>
                </a:srgbClr>
              </a:solidFill>
              <a:latin typeface="Arial" panose="020B0604020202020204" pitchFamily="34" charset="0"/>
              <a:cs typeface="Arial" panose="020B0604020202020204" pitchFamily="34" charset="0"/>
              <a:sym typeface="Roboto Bold"/>
            </a:endParaRPr>
          </a:p>
        </p:txBody>
      </p:sp>
      <p:sp>
        <p:nvSpPr>
          <p:cNvPr id="2" name="Rectangle 1"/>
          <p:cNvSpPr/>
          <p:nvPr/>
        </p:nvSpPr>
        <p:spPr>
          <a:xfrm>
            <a:off x="2359155" y="5402502"/>
            <a:ext cx="1467756" cy="636008"/>
          </a:xfrm>
          <a:prstGeom prst="rect">
            <a:avLst/>
          </a:prstGeom>
        </p:spPr>
        <p:txBody>
          <a:bodyPr wrap="square">
            <a:spAutoFit/>
          </a:bodyPr>
          <a:lstStyle/>
          <a:p>
            <a:pPr defTabSz="343398" hangingPunct="0">
              <a:lnSpc>
                <a:spcPct val="110000"/>
              </a:lnSpc>
              <a:defRPr sz="3500">
                <a:solidFill>
                  <a:srgbClr val="0082C3"/>
                </a:solidFill>
                <a:latin typeface="Roboto Bold"/>
                <a:ea typeface="Roboto Bold"/>
                <a:cs typeface="Roboto Bold"/>
                <a:sym typeface="Roboto Bold"/>
              </a:defRPr>
            </a:pPr>
            <a:r>
              <a:rPr lang="en-US" sz="821" b="1" kern="0" dirty="0">
                <a:solidFill>
                  <a:srgbClr val="C00000"/>
                </a:solidFill>
                <a:latin typeface="Arial" panose="020B0604020202020204" pitchFamily="34" charset="0"/>
                <a:cs typeface="Arial" panose="020B0604020202020204" pitchFamily="34" charset="0"/>
                <a:sym typeface="Roboto Bold"/>
              </a:rPr>
              <a:t>FUNDS FOR CLOSING</a:t>
            </a:r>
          </a:p>
          <a:p>
            <a:pPr defTabSz="343398" hangingPunct="0">
              <a:lnSpc>
                <a:spcPct val="110000"/>
              </a:lnSpc>
              <a:defRPr sz="3500">
                <a:solidFill>
                  <a:srgbClr val="0082C3"/>
                </a:solidFill>
                <a:latin typeface="Roboto Bold"/>
                <a:ea typeface="Roboto Bold"/>
                <a:cs typeface="Roboto Bold"/>
                <a:sym typeface="Roboto Bold"/>
              </a:defRPr>
            </a:pPr>
            <a:r>
              <a:rPr lang="en-US" sz="797" kern="0" dirty="0">
                <a:solidFill>
                  <a:srgbClr val="DEE0E1">
                    <a:lumMod val="10000"/>
                  </a:srgbClr>
                </a:solidFill>
                <a:latin typeface="Arial" panose="020B0604020202020204" pitchFamily="34" charset="0"/>
                <a:cs typeface="Arial" panose="020B0604020202020204" pitchFamily="34" charset="0"/>
                <a:sym typeface="Roboto Bold"/>
              </a:rPr>
              <a:t>Confirm any email wiring instructions with a phone call to the title company.</a:t>
            </a:r>
          </a:p>
        </p:txBody>
      </p:sp>
      <p:sp>
        <p:nvSpPr>
          <p:cNvPr id="4" name="TextBox 3"/>
          <p:cNvSpPr txBox="1"/>
          <p:nvPr/>
        </p:nvSpPr>
        <p:spPr>
          <a:xfrm>
            <a:off x="1282715" y="1917676"/>
            <a:ext cx="323699"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1</a:t>
            </a:r>
          </a:p>
        </p:txBody>
      </p:sp>
      <p:sp>
        <p:nvSpPr>
          <p:cNvPr id="9" name="TextBox 8"/>
          <p:cNvSpPr txBox="1"/>
          <p:nvPr/>
        </p:nvSpPr>
        <p:spPr>
          <a:xfrm>
            <a:off x="2497782" y="1905903"/>
            <a:ext cx="249112"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2</a:t>
            </a:r>
          </a:p>
        </p:txBody>
      </p:sp>
      <p:sp>
        <p:nvSpPr>
          <p:cNvPr id="10" name="TextBox 9"/>
          <p:cNvSpPr txBox="1"/>
          <p:nvPr/>
        </p:nvSpPr>
        <p:spPr>
          <a:xfrm>
            <a:off x="3937501" y="1917056"/>
            <a:ext cx="249112"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3</a:t>
            </a:r>
          </a:p>
        </p:txBody>
      </p:sp>
      <p:sp>
        <p:nvSpPr>
          <p:cNvPr id="11" name="TextBox 10"/>
          <p:cNvSpPr txBox="1"/>
          <p:nvPr/>
        </p:nvSpPr>
        <p:spPr>
          <a:xfrm>
            <a:off x="5285864" y="1912059"/>
            <a:ext cx="249112"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4</a:t>
            </a:r>
          </a:p>
        </p:txBody>
      </p:sp>
      <p:sp>
        <p:nvSpPr>
          <p:cNvPr id="12" name="TextBox 11"/>
          <p:cNvSpPr txBox="1"/>
          <p:nvPr/>
        </p:nvSpPr>
        <p:spPr>
          <a:xfrm>
            <a:off x="1315521" y="3340120"/>
            <a:ext cx="249112"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5</a:t>
            </a:r>
          </a:p>
        </p:txBody>
      </p:sp>
      <p:sp>
        <p:nvSpPr>
          <p:cNvPr id="13" name="TextBox 12"/>
          <p:cNvSpPr txBox="1"/>
          <p:nvPr/>
        </p:nvSpPr>
        <p:spPr>
          <a:xfrm>
            <a:off x="2518240" y="3329065"/>
            <a:ext cx="249112"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6</a:t>
            </a:r>
          </a:p>
        </p:txBody>
      </p:sp>
      <p:sp>
        <p:nvSpPr>
          <p:cNvPr id="14" name="TextBox 13"/>
          <p:cNvSpPr txBox="1"/>
          <p:nvPr/>
        </p:nvSpPr>
        <p:spPr>
          <a:xfrm>
            <a:off x="3985733" y="3316789"/>
            <a:ext cx="249112"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7</a:t>
            </a:r>
          </a:p>
        </p:txBody>
      </p:sp>
      <p:sp>
        <p:nvSpPr>
          <p:cNvPr id="15" name="TextBox 14"/>
          <p:cNvSpPr txBox="1"/>
          <p:nvPr/>
        </p:nvSpPr>
        <p:spPr>
          <a:xfrm>
            <a:off x="5246344" y="3316789"/>
            <a:ext cx="249112"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8</a:t>
            </a:r>
          </a:p>
        </p:txBody>
      </p:sp>
      <p:sp>
        <p:nvSpPr>
          <p:cNvPr id="16" name="TextBox 15"/>
          <p:cNvSpPr txBox="1"/>
          <p:nvPr/>
        </p:nvSpPr>
        <p:spPr>
          <a:xfrm>
            <a:off x="1305736" y="4753350"/>
            <a:ext cx="249112"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9</a:t>
            </a:r>
          </a:p>
        </p:txBody>
      </p:sp>
      <p:sp>
        <p:nvSpPr>
          <p:cNvPr id="17" name="TextBox 16"/>
          <p:cNvSpPr txBox="1"/>
          <p:nvPr/>
        </p:nvSpPr>
        <p:spPr>
          <a:xfrm>
            <a:off x="2285417" y="4743484"/>
            <a:ext cx="704344"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10</a:t>
            </a:r>
          </a:p>
        </p:txBody>
      </p:sp>
      <p:sp>
        <p:nvSpPr>
          <p:cNvPr id="18" name="TextBox 17"/>
          <p:cNvSpPr txBox="1"/>
          <p:nvPr/>
        </p:nvSpPr>
        <p:spPr>
          <a:xfrm>
            <a:off x="3899972" y="4743484"/>
            <a:ext cx="420633" cy="446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420" tIns="38420" rIns="38420" bIns="38420" numCol="1" spcCol="38100" rtlCol="0" anchor="ctr">
            <a:spAutoFit/>
          </a:bodyPr>
          <a:lstStyle/>
          <a:p>
            <a:pPr algn="ctr" defTabSz="624376" hangingPunct="0">
              <a:defRPr/>
            </a:pPr>
            <a:r>
              <a:rPr lang="en-US" sz="2400" dirty="0">
                <a:solidFill>
                  <a:srgbClr val="000000"/>
                </a:solidFill>
                <a:latin typeface="Helvetica Light"/>
                <a:sym typeface="Helvetica Light"/>
              </a:rPr>
              <a:t>11</a:t>
            </a:r>
          </a:p>
        </p:txBody>
      </p:sp>
      <p:sp>
        <p:nvSpPr>
          <p:cNvPr id="95" name="Isosceles Triangle 94"/>
          <p:cNvSpPr/>
          <p:nvPr/>
        </p:nvSpPr>
        <p:spPr>
          <a:xfrm rot="5400000">
            <a:off x="633609" y="4538251"/>
            <a:ext cx="449449" cy="893907"/>
          </a:xfrm>
          <a:prstGeom prst="triangl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endParaRPr lang="en-US" sz="2420" dirty="0">
              <a:solidFill>
                <a:srgbClr val="FFFFFF"/>
              </a:solidFill>
              <a:latin typeface="Helvetica Light"/>
              <a:sym typeface="Helvetica Light"/>
            </a:endParaRPr>
          </a:p>
        </p:txBody>
      </p:sp>
      <p:sp>
        <p:nvSpPr>
          <p:cNvPr id="96" name="Isosceles Triangle 95"/>
          <p:cNvSpPr/>
          <p:nvPr/>
        </p:nvSpPr>
        <p:spPr>
          <a:xfrm rot="5400000">
            <a:off x="668360" y="3148353"/>
            <a:ext cx="449449" cy="893907"/>
          </a:xfrm>
          <a:prstGeom prst="triangl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endParaRPr lang="en-US" sz="2420" dirty="0">
              <a:solidFill>
                <a:srgbClr val="FFFFFF"/>
              </a:solidFill>
              <a:latin typeface="Helvetica Light"/>
              <a:sym typeface="Helvetica Light"/>
            </a:endParaRPr>
          </a:p>
        </p:txBody>
      </p:sp>
      <p:sp>
        <p:nvSpPr>
          <p:cNvPr id="98" name="Isosceles Triangle 97"/>
          <p:cNvSpPr/>
          <p:nvPr/>
        </p:nvSpPr>
        <p:spPr>
          <a:xfrm rot="5400000">
            <a:off x="6113237" y="3133976"/>
            <a:ext cx="449449" cy="893907"/>
          </a:xfrm>
          <a:prstGeom prst="triangle">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420" tIns="38420" rIns="38420" bIns="38420" numCol="1" spcCol="38100" rtlCol="0" anchor="ctr">
            <a:spAutoFit/>
          </a:bodyPr>
          <a:lstStyle/>
          <a:p>
            <a:pPr algn="ctr" defTabSz="624376" hangingPunct="0">
              <a:defRPr/>
            </a:pPr>
            <a:endParaRPr lang="en-US" sz="2420" dirty="0">
              <a:solidFill>
                <a:srgbClr val="FFFFFF"/>
              </a:solidFill>
              <a:latin typeface="Helvetica Light"/>
              <a:sym typeface="Helvetica Light"/>
            </a:endParaRPr>
          </a:p>
        </p:txBody>
      </p:sp>
      <p:grpSp>
        <p:nvGrpSpPr>
          <p:cNvPr id="99" name="Group 6147"/>
          <p:cNvGrpSpPr/>
          <p:nvPr/>
        </p:nvGrpSpPr>
        <p:grpSpPr>
          <a:xfrm>
            <a:off x="-20890" y="4920186"/>
            <a:ext cx="793307" cy="103324"/>
            <a:chOff x="1651118" y="0"/>
            <a:chExt cx="5908120" cy="406426"/>
          </a:xfrm>
          <a:solidFill>
            <a:schemeClr val="tx1"/>
          </a:solidFill>
        </p:grpSpPr>
        <p:sp>
          <p:nvSpPr>
            <p:cNvPr id="100" name="Shape 6144"/>
            <p:cNvSpPr/>
            <p:nvPr/>
          </p:nvSpPr>
          <p:spPr>
            <a:xfrm>
              <a:off x="1651118" y="0"/>
              <a:ext cx="5908120" cy="4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01"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02" name="Group 6147"/>
          <p:cNvGrpSpPr/>
          <p:nvPr/>
        </p:nvGrpSpPr>
        <p:grpSpPr>
          <a:xfrm>
            <a:off x="-33639" y="3537603"/>
            <a:ext cx="793307" cy="103324"/>
            <a:chOff x="1651118" y="0"/>
            <a:chExt cx="5908120" cy="406426"/>
          </a:xfrm>
          <a:solidFill>
            <a:schemeClr val="tx1"/>
          </a:solidFill>
        </p:grpSpPr>
        <p:sp>
          <p:nvSpPr>
            <p:cNvPr id="104" name="Shape 6144"/>
            <p:cNvSpPr/>
            <p:nvPr/>
          </p:nvSpPr>
          <p:spPr>
            <a:xfrm>
              <a:off x="1651118" y="0"/>
              <a:ext cx="5908120" cy="40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05" name="Shape 6145"/>
            <p:cNvSpPr/>
            <p:nvPr/>
          </p:nvSpPr>
          <p:spPr>
            <a:xfrm>
              <a:off x="5581994" y="0"/>
              <a:ext cx="439120" cy="406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
                  </a:lnTo>
                  <a:cubicBezTo>
                    <a:pt x="21600" y="1"/>
                    <a:pt x="0" y="0"/>
                    <a:pt x="0" y="0"/>
                  </a:cubicBezTo>
                  <a:close/>
                </a:path>
              </a:pathLst>
            </a:custGeom>
            <a:grpFill/>
            <a:ln w="12700" cap="flat">
              <a:noFill/>
              <a:miter lim="400000"/>
            </a:ln>
            <a:effectLst/>
          </p:spPr>
          <p:txBody>
            <a:bodyPr wrap="square" lIns="8915" tIns="8915" rIns="8915" bIns="8915" numCol="1" anchor="ctr">
              <a:noAutofit/>
            </a:bodyPr>
            <a:lstStyle/>
            <a:p>
              <a:pPr algn="ctr" defTabSz="106980"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02" kern="0" dirty="0">
                <a:solidFill>
                  <a:srgbClr val="FFFFFF"/>
                </a:solidFill>
                <a:effectLst>
                  <a:outerShdw blurRad="38100" dist="12700" dir="5400000" rotWithShape="0">
                    <a:srgbClr val="000000">
                      <a:alpha val="50000"/>
                    </a:srgbClr>
                  </a:outerShdw>
                </a:effectLst>
                <a:latin typeface="Gill Sans"/>
                <a:sym typeface="Gill Sans"/>
              </a:endParaRPr>
            </a:p>
          </p:txBody>
        </p:sp>
      </p:grpSp>
      <p:pic>
        <p:nvPicPr>
          <p:cNvPr id="23" name="Picture 22" descr="A picture containing person, indoor, wall, child&#10;&#10;Description automatically generated">
            <a:extLst>
              <a:ext uri="{FF2B5EF4-FFF2-40B4-BE49-F238E27FC236}">
                <a16:creationId xmlns:a16="http://schemas.microsoft.com/office/drawing/2014/main" id="{848A4C0D-0006-46A8-A5D4-EF1240B2A65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439" y="6198478"/>
            <a:ext cx="6858000" cy="4572000"/>
          </a:xfrm>
          <a:prstGeom prst="rect">
            <a:avLst/>
          </a:prstGeom>
          <a:effectLst>
            <a:softEdge rad="12700"/>
          </a:effectLst>
        </p:spPr>
      </p:pic>
    </p:spTree>
    <p:extLst>
      <p:ext uri="{BB962C8B-B14F-4D97-AF65-F5344CB8AC3E}">
        <p14:creationId xmlns:p14="http://schemas.microsoft.com/office/powerpoint/2010/main" val="41168859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66934"/>
            <a:ext cx="6858001" cy="747252"/>
          </a:xfrm>
          <a:noFill/>
        </p:spPr>
        <p:txBody>
          <a:bodyPr>
            <a:noAutofit/>
          </a:bodyPr>
          <a:lstStyle/>
          <a:p>
            <a:pPr algn="ctr"/>
            <a:r>
              <a:rPr lang="en-US" sz="2800" b="1" dirty="0">
                <a:solidFill>
                  <a:schemeClr val="tx1">
                    <a:lumMod val="50000"/>
                    <a:lumOff val="50000"/>
                  </a:schemeClr>
                </a:solidFill>
                <a:latin typeface="Arial" panose="020B0604020202020204" pitchFamily="34" charset="0"/>
                <a:cs typeface="Arial" panose="020B0604020202020204" pitchFamily="34" charset="0"/>
              </a:rPr>
              <a:t>When Buying A Home in Florida…</a:t>
            </a:r>
            <a:endParaRPr lang="en-US" sz="2800" b="1" dirty="0">
              <a:solidFill>
                <a:schemeClr val="tx1">
                  <a:lumMod val="50000"/>
                  <a:lumOff val="50000"/>
                </a:schemeClr>
              </a:solidFill>
              <a:effectLst/>
              <a:latin typeface="Arial" panose="020B0604020202020204" pitchFamily="34" charset="0"/>
              <a:cs typeface="Arial" panose="020B0604020202020204" pitchFamily="34" charset="0"/>
            </a:endParaRPr>
          </a:p>
        </p:txBody>
      </p:sp>
      <p:sp>
        <p:nvSpPr>
          <p:cNvPr id="7" name="TextBox 6"/>
          <p:cNvSpPr txBox="1"/>
          <p:nvPr/>
        </p:nvSpPr>
        <p:spPr>
          <a:xfrm>
            <a:off x="135949" y="1683240"/>
            <a:ext cx="6312698" cy="7337930"/>
          </a:xfrm>
          <a:prstGeom prst="rect">
            <a:avLst/>
          </a:prstGeom>
          <a:noFill/>
        </p:spPr>
        <p:txBody>
          <a:bodyPr wrap="square" rtlCol="0">
            <a:spAutoFit/>
          </a:bodyPr>
          <a:lstStyle/>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Property Taxes</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In 1992 Florida voters modified the Florida constitution to cap the increase in a homesteaded property’s assessment to 3% or the annual increase in the Consumer Price Index, whichever is less. That amendment, known as Amendment 10 also provides for the homesteaded property’s market value becoming its assessed value upon the property’s deed transfer.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 change of ownership triggers reassessment of the property to market value.</a:t>
            </a:r>
            <a:endParaRPr kumimoji="0" lang="en-US" sz="1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Because of Amendment 10, some home purchasers are liable for substantially higher property taxes than the previous owner of the home. </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Homeowners Insurance and Flood Insurance</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Any property that has a mortgage is required to obtain insurance</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(It is also wise for homeowners who pay cash for a home.)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Florida has several increased risks for insurance companies which include: hurricanes, sink holes, and flooding.  It may be necessary to allot more of your housing budget toward insurance than in other states, so it is important to include this figure in your monthly payment calculations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Community Development District or CDD</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These are special taxing districts (usually large master planned communities) that impose special taxes and assessments to pay for the construction, operation, and maintenance costs of certain public facilities of the district.</a:t>
            </a:r>
            <a:r>
              <a:rPr kumimoji="0" lang="en-US" sz="1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These taxes and assessments are in addition to county and all other taxes and assessments provided by law. </a:t>
            </a:r>
            <a:r>
              <a:rPr kumimoji="0" lang="en-US" sz="1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These fees are paid in advance, so you will reimburse the seller a per diem rate at closing based on the closing date.</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Deed Restrictions</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Certain neighborhoods and communities have deed restrictions that may affect your use of the property.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(These restrictions often include size and type of pet, RV and boat storage, and modifications to homes in the neighborhood)</a:t>
            </a: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If the property is affected by deed restrictions, you should consult with an attorney to determine the nature of the restrictions and how they will impact your use of the property prior to entering into a contract.</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School Districts</a:t>
            </a:r>
          </a:p>
          <a:p>
            <a:pPr marL="0" marR="0" lvl="0" indent="0" algn="just" defTabSz="914400" rtl="0" eaLnBrk="1" fontAlgn="base" latinLnBrk="0" hangingPunct="1">
              <a:lnSpc>
                <a:spcPct val="8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Schools are administered by the county; therefore, school boundaries are subject to change.  If this information is important to you, contact the local school board directly to verify the correct school boundaries for the particular property prior to entering a contract.  </a:t>
            </a:r>
            <a:r>
              <a:rPr kumimoji="0" lang="en-US" sz="12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There is no guarantee of continued assignment under the current system.</a:t>
            </a:r>
          </a:p>
        </p:txBody>
      </p:sp>
      <p:sp>
        <p:nvSpPr>
          <p:cNvPr id="5" name="Rectangle 4"/>
          <p:cNvSpPr/>
          <p:nvPr/>
        </p:nvSpPr>
        <p:spPr>
          <a:xfrm flipV="1">
            <a:off x="1589887" y="867436"/>
            <a:ext cx="5268113" cy="52235"/>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48" y="21714"/>
            <a:ext cx="1441413" cy="1113819"/>
          </a:xfrm>
          <a:prstGeom prst="rect">
            <a:avLst/>
          </a:prstGeom>
        </p:spPr>
      </p:pic>
      <p:sp>
        <p:nvSpPr>
          <p:cNvPr id="8" name="Rectangle 7">
            <a:extLst>
              <a:ext uri="{FF2B5EF4-FFF2-40B4-BE49-F238E27FC236}">
                <a16:creationId xmlns:a16="http://schemas.microsoft.com/office/drawing/2014/main" id="{77F93307-8FDC-49E6-9CFB-2878C553695B}"/>
              </a:ext>
            </a:extLst>
          </p:cNvPr>
          <p:cNvSpPr/>
          <p:nvPr/>
        </p:nvSpPr>
        <p:spPr>
          <a:xfrm>
            <a:off x="198408" y="3707097"/>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54A4A9-5B7F-416B-8B91-E4580F46AC53}"/>
              </a:ext>
            </a:extLst>
          </p:cNvPr>
          <p:cNvSpPr/>
          <p:nvPr/>
        </p:nvSpPr>
        <p:spPr>
          <a:xfrm>
            <a:off x="198408" y="5021785"/>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982EB8-7E79-404F-A226-55E3B2FB32A1}"/>
              </a:ext>
            </a:extLst>
          </p:cNvPr>
          <p:cNvSpPr/>
          <p:nvPr/>
        </p:nvSpPr>
        <p:spPr>
          <a:xfrm>
            <a:off x="198408" y="6503934"/>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1004-CEF8-4D6B-9793-B7C7BFAF8BEF}"/>
              </a:ext>
            </a:extLst>
          </p:cNvPr>
          <p:cNvSpPr/>
          <p:nvPr/>
        </p:nvSpPr>
        <p:spPr>
          <a:xfrm>
            <a:off x="198408" y="8002010"/>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8AEE23-957A-447C-8D28-F0533D5D4EA4}"/>
              </a:ext>
            </a:extLst>
          </p:cNvPr>
          <p:cNvSpPr/>
          <p:nvPr/>
        </p:nvSpPr>
        <p:spPr>
          <a:xfrm>
            <a:off x="198408" y="1932924"/>
            <a:ext cx="3848746" cy="27432"/>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91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54031"/>
            <a:ext cx="6858000" cy="925072"/>
          </a:xfrm>
          <a:solidFill>
            <a:srgbClr val="C00000"/>
          </a:solidFill>
        </p:spPr>
        <p:txBody>
          <a:bodyPr>
            <a:noAutofit/>
          </a:bodyPr>
          <a:lstStyle/>
          <a:p>
            <a:pPr algn="ctr"/>
            <a:r>
              <a:rPr lang="en-US" sz="2800" dirty="0">
                <a:solidFill>
                  <a:schemeClr val="bg1"/>
                </a:solidFill>
                <a:effectLst/>
                <a:latin typeface="Arial" panose="020B0604020202020204" pitchFamily="34" charset="0"/>
                <a:cs typeface="Arial" panose="020B0604020202020204" pitchFamily="34" charset="0"/>
              </a:rPr>
              <a:t>Closing 101</a:t>
            </a:r>
          </a:p>
        </p:txBody>
      </p:sp>
      <p:sp>
        <p:nvSpPr>
          <p:cNvPr id="5" name="Rectangle 4"/>
          <p:cNvSpPr/>
          <p:nvPr/>
        </p:nvSpPr>
        <p:spPr>
          <a:xfrm>
            <a:off x="1485699" y="3733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654" name="AutoShape 6"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56" name="AutoShape 8"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58" name="AutoShape 10"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60" name="AutoShape 12"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10019" y="2284932"/>
            <a:ext cx="6237961"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Prepare for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Closing day marks the end of your home-buying process and the beginning of your new life! To make sure your closing goes smoothly, you should bring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Arrange for a wire transfer of funds to the title company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Please confirm all wire transfers with a call to your Realtor or title company as there have been email scams that direct funds to unauthorized accounts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An insurance binder and paid receipt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Photo 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Social security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Addresses for the past 10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Own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Transfer of title moves ownership of the property from the seller to you. The two events that make this happen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Delivery of the buyers funds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This is the check or wire funds provided by your lender in the amount of the loan.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0"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Keys will not be turned over without cleared funds.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Delivery of the deed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 deed is the document that transfers ownership of real estate. The deed names the seller and buyer, gives a legal description of the property, and contains the notarized signatures of the seller and witnesses.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At the end of closing, the deed will be taken and recorded at the county clerk’s office. It will be sent to you after processing.</a:t>
            </a:r>
          </a:p>
        </p:txBody>
      </p:sp>
      <p:pic>
        <p:nvPicPr>
          <p:cNvPr id="14" name="Picture 13"/>
          <p:cNvPicPr>
            <a:picLocks noChangeAspect="1"/>
          </p:cNvPicPr>
          <p:nvPr/>
        </p:nvPicPr>
        <p:blipFill>
          <a:blip r:embed="rId2"/>
          <a:stretch>
            <a:fillRect/>
          </a:stretch>
        </p:blipFill>
        <p:spPr>
          <a:xfrm>
            <a:off x="133529" y="0"/>
            <a:ext cx="6724471" cy="1109568"/>
          </a:xfrm>
          <a:prstGeom prst="rect">
            <a:avLst/>
          </a:prstGeom>
        </p:spPr>
      </p:pic>
    </p:spTree>
    <p:extLst>
      <p:ext uri="{BB962C8B-B14F-4D97-AF65-F5344CB8AC3E}">
        <p14:creationId xmlns:p14="http://schemas.microsoft.com/office/powerpoint/2010/main" val="361011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39868"/>
            <a:ext cx="6858000" cy="973321"/>
          </a:xfrm>
          <a:solidFill>
            <a:srgbClr val="C00000"/>
          </a:solidFill>
        </p:spPr>
        <p:txBody>
          <a:bodyPr>
            <a:noAutofit/>
          </a:bodyPr>
          <a:lstStyle/>
          <a:p>
            <a:pPr algn="ctr"/>
            <a:r>
              <a:rPr lang="en-US" sz="2600" dirty="0">
                <a:solidFill>
                  <a:schemeClr val="bg1"/>
                </a:solidFill>
                <a:effectLst/>
                <a:latin typeface="Arial" panose="020B0604020202020204" pitchFamily="34" charset="0"/>
                <a:cs typeface="Arial" panose="020B0604020202020204" pitchFamily="34" charset="0"/>
              </a:rPr>
              <a:t>“Top 10” Things To Avoid Before Closing</a:t>
            </a:r>
          </a:p>
        </p:txBody>
      </p:sp>
      <p:sp>
        <p:nvSpPr>
          <p:cNvPr id="5" name="Rectangle 4"/>
          <p:cNvSpPr/>
          <p:nvPr/>
        </p:nvSpPr>
        <p:spPr>
          <a:xfrm>
            <a:off x="1485699" y="3733800"/>
            <a:ext cx="1752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654" name="AutoShape 6"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56" name="AutoShape 8"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58" name="AutoShape 10"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60" name="AutoShape 12" descr="Image result for keller Williams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460375" y="2334857"/>
            <a:ext cx="5905500" cy="6574107"/>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change jobs,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become self-employed or quit your job.</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buy a car, truck or van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(or you may be living in it)!</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use charge cards excessively</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or let your accounts fall behind.</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spend money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you have set aside for closing.</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omit debts or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liabilities from your loan application.</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buy furniture.</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originate any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inquiries into your credit.</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make large deposits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without checking with your loan officer.</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change bank accounts.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prstClr val="black">
                    <a:lumMod val="65000"/>
                    <a:lumOff val="35000"/>
                  </a:prstClr>
                </a:solidFill>
                <a:latin typeface="Arial" panose="020B0604020202020204" pitchFamily="34" charset="0"/>
                <a:cs typeface="Arial" panose="020B0604020202020204" pitchFamily="34" charset="0"/>
              </a:rPr>
              <a:t>Do</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not</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co-sign a loan for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anyone</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2"/>
          <a:stretch>
            <a:fillRect/>
          </a:stretch>
        </p:blipFill>
        <p:spPr>
          <a:xfrm>
            <a:off x="133529" y="0"/>
            <a:ext cx="6724471" cy="1109568"/>
          </a:xfrm>
          <a:prstGeom prst="rect">
            <a:avLst/>
          </a:prstGeom>
        </p:spPr>
      </p:pic>
    </p:spTree>
    <p:extLst>
      <p:ext uri="{BB962C8B-B14F-4D97-AF65-F5344CB8AC3E}">
        <p14:creationId xmlns:p14="http://schemas.microsoft.com/office/powerpoint/2010/main" val="428912052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hite">
  <a:themeElements>
    <a:clrScheme name="Future_Red with Orange 21">
      <a:dk1>
        <a:srgbClr val="212830"/>
      </a:dk1>
      <a:lt1>
        <a:srgbClr val="434F5A"/>
      </a:lt1>
      <a:dk2>
        <a:srgbClr val="7B838B"/>
      </a:dk2>
      <a:lt2>
        <a:srgbClr val="B5BABE"/>
      </a:lt2>
      <a:accent1>
        <a:srgbClr val="C20026"/>
      </a:accent1>
      <a:accent2>
        <a:srgbClr val="DC0F3A"/>
      </a:accent2>
      <a:accent3>
        <a:srgbClr val="E34E34"/>
      </a:accent3>
      <a:accent4>
        <a:srgbClr val="EB6500"/>
      </a:accent4>
      <a:accent5>
        <a:srgbClr val="FF8100"/>
      </a:accent5>
      <a:accent6>
        <a:srgbClr val="DEE0E1"/>
      </a:accent6>
      <a:hlink>
        <a:srgbClr val="005BCF"/>
      </a:hlink>
      <a:folHlink>
        <a:srgbClr val="0088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TotalTime>
  <Words>1550</Words>
  <Application>Microsoft Office PowerPoint</Application>
  <PresentationFormat>On-screen Show (4:3)</PresentationFormat>
  <Paragraphs>173</Paragraphs>
  <Slides>12</Slides>
  <Notes>2</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12</vt:i4>
      </vt:variant>
    </vt:vector>
  </HeadingPairs>
  <TitlesOfParts>
    <vt:vector size="32" baseType="lpstr">
      <vt:lpstr>Arial</vt:lpstr>
      <vt:lpstr>Bebas Neue</vt:lpstr>
      <vt:lpstr>Bebas Neue Bold</vt:lpstr>
      <vt:lpstr>Calibri</vt:lpstr>
      <vt:lpstr>Calibri Light</vt:lpstr>
      <vt:lpstr>Gill Sans</vt:lpstr>
      <vt:lpstr>Helvetica Light</vt:lpstr>
      <vt:lpstr>Lato</vt:lpstr>
      <vt:lpstr>Lato Light</vt:lpstr>
      <vt:lpstr>Lato Medium</vt:lpstr>
      <vt:lpstr>Roboto Black</vt:lpstr>
      <vt:lpstr>Roboto Light</vt:lpstr>
      <vt:lpstr>Roboto Medium</vt:lpstr>
      <vt:lpstr>Roboto Regular</vt:lpstr>
      <vt:lpstr>Times New Roman</vt:lpstr>
      <vt:lpstr>Trebuchet MS</vt:lpstr>
      <vt:lpstr>Wingdings</vt:lpstr>
      <vt:lpstr>Office Theme</vt:lpstr>
      <vt:lpstr>1_Office Theme</vt:lpstr>
      <vt:lpstr>1_White</vt:lpstr>
      <vt:lpstr>PowerPoint Presentation</vt:lpstr>
      <vt:lpstr>PowerPoint Presentation</vt:lpstr>
      <vt:lpstr>PowerPoint Presentation</vt:lpstr>
      <vt:lpstr>May 2019 </vt:lpstr>
      <vt:lpstr>Why 89% of Buyers use a Realtor</vt:lpstr>
      <vt:lpstr>The Home BUYING Process</vt:lpstr>
      <vt:lpstr>When Buying A Home in Florida…</vt:lpstr>
      <vt:lpstr>Closing 101</vt:lpstr>
      <vt:lpstr>“Top 10” Things To Avoid Before Closing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Spencer</dc:creator>
  <cp:lastModifiedBy>Scott R</cp:lastModifiedBy>
  <cp:revision>79</cp:revision>
  <cp:lastPrinted>2016-01-01T14:14:27Z</cp:lastPrinted>
  <dcterms:created xsi:type="dcterms:W3CDTF">2016-01-01T14:01:38Z</dcterms:created>
  <dcterms:modified xsi:type="dcterms:W3CDTF">2020-03-05T16:29:49Z</dcterms:modified>
</cp:coreProperties>
</file>